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6" r:id="rId4"/>
    <p:sldId id="766" r:id="rId5"/>
    <p:sldId id="7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0" r:id="rId17"/>
    <p:sldId id="765" r:id="rId18"/>
    <p:sldId id="7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D9C9-6DCD-B99E-8EB8-613DF5788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0BFF1-3073-2763-5C75-4F5C6AB18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CF1E9-06F9-279E-F986-10342495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37DEA-2860-C352-ECDD-2EAC59E0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D6B5C-F304-F611-93D7-5798F7D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915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6C0B-BC51-A7CC-C3FA-F0971FBB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674B8-C2DD-F5B6-AA44-4EB1EA033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3DD7F-F6EE-316A-3EA7-61AF11D5F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06BFB-90AB-47C8-26F4-2F057D51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6CB09-3AB3-BDD1-3342-8FD717B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898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25D21-812B-87B8-323D-2AD7A1A91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57202-BD52-0B97-380B-BBD6022C9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FE1AD-B058-C012-9230-E2D5D790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9F0F7-7182-9C0B-8223-AE821601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2D5BF-B0F8-0472-755B-F7F49B6F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6342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7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69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6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7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92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31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67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4BE8-9BBA-B615-F964-EE2AC553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DC8E-F74E-037F-EFBF-50E8B47D9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34694-2C8E-C3C6-A546-593E6FD3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7C4FC-A7DA-F16D-1F96-1CE77979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6788C-2BB7-36B4-96A8-6513B6C1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1288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9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16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B05F4-94A8-DFE6-828E-B1B34AAF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B3378-3326-C0E4-50A2-1EB0684F0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D2FBA-D084-E7DB-DA28-8450A333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78543-00F0-ECEF-EEE5-9936FF04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CBF57-A9A9-5142-2987-895C70AE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300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E804-8C27-F4DE-2A51-78C347CA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5C3D4-A370-7EF2-888F-8F09680B8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4599E-AB3D-5862-EEBB-B0DFEB91F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6B4C-77D6-65BC-12A0-3303DB45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292D4-2BED-44F1-F655-F77172B5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9485E-5A5C-4459-E99D-D9E276FF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502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0EF7-29D2-38A7-3080-8B893BE7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88565-3055-A2A8-B6A5-268DE4DE5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17141-3264-6BD9-3244-9B3180F65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83A1D-C0CE-4AC0-2235-FD1A7DFAA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C9B01-D64C-CE41-3072-C857967A6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575B8-1998-B957-6B74-9B10116E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449C9-6152-1A26-B466-3E35D525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605B6-1825-7630-A013-B19CFB11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93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54C1-0BE0-095A-17C7-34FC5C93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78B6D-7737-A230-1913-AEDBEC98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8A089-6A83-5713-B143-4F9A3EAEA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2FBF4-DCB4-B717-9157-C485614C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222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DCF47-DC14-DBBD-24E9-9619313E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EB806-7127-A88A-83C7-B1CD747A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5BED6-53AA-48E6-B706-565FE46D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867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2735-4321-90C0-97C8-C2085273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2F01-CE09-C783-D056-91A0AF2F5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94FAA-985C-6490-EAE0-CEFC4934C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2249C-6F3B-8440-D1D1-4602D656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AD60B-CFC6-48D1-4381-F083F2EE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2D646-CFEF-31D7-9FF4-AC4CCCC1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368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A2DB-2996-5492-D159-E7C3B90D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D6F90-F604-D839-A844-A9B0B87F4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9C5B4-7D9D-54D4-CE2C-D3D5D898D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0300A-6BF4-A8AA-0EDD-F40CD99F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BD63B-5A4F-2837-07BA-1656F379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3617A-20FE-52CB-50F6-C4C42369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84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D3E52-9021-944A-C819-FDE82234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A703E-641F-2F36-F90D-9C0A7CBE5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7D81-47FB-9264-50A7-4B65A32C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E969-FFE8-403A-A47A-3E83F56CDCB5}" type="datetimeFigureOut">
              <a:rPr lang="en-ZA" smtClean="0"/>
              <a:t>15/05/2023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9C25E-AE2C-D3C4-1789-2E49B3D51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A791-9DE2-C57C-F970-485AA1F71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4814-C058-438E-91E9-CD875A763B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410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53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42DBA0-A75A-3CDE-DFD3-C92AE5F3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952" y="0"/>
            <a:ext cx="5478048" cy="68580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6700" b="1" i="1" dirty="0">
                <a:solidFill>
                  <a:srgbClr val="FF0000"/>
                </a:solidFill>
              </a:rPr>
              <a:t>PINKSTER</a:t>
            </a:r>
            <a:br>
              <a:rPr lang="en-US" sz="6700" b="1" i="1" dirty="0">
                <a:solidFill>
                  <a:srgbClr val="FF0000"/>
                </a:solidFill>
              </a:rPr>
            </a:br>
            <a:r>
              <a:rPr lang="en-US" sz="6700" b="1" i="1" dirty="0">
                <a:solidFill>
                  <a:srgbClr val="FF0000"/>
                </a:solidFill>
              </a:rPr>
              <a:t>2023</a:t>
            </a:r>
            <a:br>
              <a:rPr lang="en-US" sz="7200" dirty="0"/>
            </a:br>
            <a:r>
              <a:rPr lang="en-US" sz="6700" u="sng" dirty="0" err="1">
                <a:latin typeface="Arial Nova" panose="020B0504020202020204" pitchFamily="34" charset="0"/>
              </a:rPr>
              <a:t>Tema</a:t>
            </a:r>
            <a:r>
              <a:rPr lang="en-US" sz="6700" dirty="0">
                <a:latin typeface="Arial Nova" panose="020B0504020202020204" pitchFamily="34" charset="0"/>
              </a:rPr>
              <a:t>:</a:t>
            </a:r>
            <a:br>
              <a:rPr lang="en-US" sz="6700" dirty="0">
                <a:latin typeface="Arial Nova" panose="020B0504020202020204" pitchFamily="34" charset="0"/>
              </a:rPr>
            </a:br>
            <a:r>
              <a:rPr lang="en-US" sz="6700" b="1" dirty="0">
                <a:latin typeface="Arial Nova" panose="020B0504020202020204" pitchFamily="34" charset="0"/>
              </a:rPr>
              <a:t>DIE HEILIGE</a:t>
            </a:r>
            <a:br>
              <a:rPr lang="en-US" sz="6700" b="1" dirty="0">
                <a:latin typeface="Arial Nova" panose="020B0504020202020204" pitchFamily="34" charset="0"/>
              </a:rPr>
            </a:br>
            <a:r>
              <a:rPr lang="en-US" sz="6700" b="1" dirty="0">
                <a:latin typeface="Arial Nova" panose="020B0504020202020204" pitchFamily="34" charset="0"/>
              </a:rPr>
              <a:t>GEES AS VINGER  </a:t>
            </a:r>
            <a:br>
              <a:rPr lang="en-US" sz="6700" b="1" dirty="0">
                <a:latin typeface="Arial Nova" panose="020B0504020202020204" pitchFamily="34" charset="0"/>
              </a:rPr>
            </a:br>
            <a:r>
              <a:rPr lang="en-US" sz="6700" b="1" dirty="0">
                <a:latin typeface="Arial Nova" panose="020B0504020202020204" pitchFamily="34" charset="0"/>
              </a:rPr>
              <a:t>VAN GOD!</a:t>
            </a:r>
          </a:p>
        </p:txBody>
      </p:sp>
      <p:pic>
        <p:nvPicPr>
          <p:cNvPr id="5" name="Picture 4" descr="A close-up of hands touching each other&#10;&#10;Description automatically generated with medium confidence">
            <a:extLst>
              <a:ext uri="{FF2B5EF4-FFF2-40B4-BE49-F238E27FC236}">
                <a16:creationId xmlns:a16="http://schemas.microsoft.com/office/drawing/2014/main" id="{18B761FD-6BB8-27AE-C88A-85602A375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4868"/>
          <a:stretch/>
        </p:blipFill>
        <p:spPr>
          <a:xfrm>
            <a:off x="651352" y="538619"/>
            <a:ext cx="5825647" cy="5774499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E3368C-B3A5-484E-8070-EC7E903F8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A2B9B4-6095-47C2-8BBC-4792C5C7A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1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52E1-C3F1-B706-40BF-433E2993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ZA" sz="8000" b="1" u="sng" dirty="0" err="1"/>
              <a:t>Belangrik</a:t>
            </a:r>
            <a:r>
              <a:rPr lang="en-ZA" sz="8000" b="1" u="sng" dirty="0"/>
              <a:t> om </a:t>
            </a:r>
            <a:r>
              <a:rPr lang="en-ZA" sz="8000" b="1" u="sng" dirty="0" err="1"/>
              <a:t>te</a:t>
            </a:r>
            <a:r>
              <a:rPr lang="en-ZA" sz="8000" b="1" u="sng" dirty="0"/>
              <a:t> </a:t>
            </a:r>
            <a:r>
              <a:rPr lang="en-ZA" sz="8000" b="1" u="sng" dirty="0" err="1"/>
              <a:t>weet</a:t>
            </a:r>
            <a:r>
              <a:rPr lang="en-ZA" sz="8000" b="1" u="sng" dirty="0"/>
              <a:t>:</a:t>
            </a:r>
            <a:br>
              <a:rPr lang="en-ZA" sz="8000" b="1" dirty="0"/>
            </a:br>
            <a:r>
              <a:rPr lang="en-ZA" sz="8000" b="1" dirty="0"/>
              <a:t>Om met die </a:t>
            </a:r>
            <a:r>
              <a:rPr lang="en-ZA" sz="8000" b="1" dirty="0" err="1"/>
              <a:t>Heilige</a:t>
            </a:r>
            <a:r>
              <a:rPr lang="en-ZA" sz="8000" b="1" dirty="0"/>
              <a:t> Gees </a:t>
            </a:r>
            <a:r>
              <a:rPr lang="en-ZA" sz="8000" b="1" i="1" dirty="0">
                <a:solidFill>
                  <a:srgbClr val="FF0000"/>
                </a:solidFill>
              </a:rPr>
              <a:t>VERVUL</a:t>
            </a:r>
            <a:r>
              <a:rPr lang="en-ZA" sz="8000" b="1" dirty="0"/>
              <a:t> </a:t>
            </a:r>
            <a:r>
              <a:rPr lang="en-ZA" sz="8000" b="1" dirty="0" err="1"/>
              <a:t>te</a:t>
            </a:r>
            <a:r>
              <a:rPr lang="en-ZA" sz="8000" b="1" dirty="0"/>
              <a:t> wees, </a:t>
            </a:r>
            <a:r>
              <a:rPr lang="en-ZA" sz="8000" b="1" dirty="0" err="1"/>
              <a:t>beteken</a:t>
            </a:r>
            <a:r>
              <a:rPr lang="en-ZA" sz="8000" b="1" dirty="0"/>
              <a:t> </a:t>
            </a:r>
            <a:r>
              <a:rPr lang="en-ZA" sz="8000" b="1" dirty="0" err="1"/>
              <a:t>jy</a:t>
            </a:r>
            <a:r>
              <a:rPr lang="en-ZA" sz="8000" b="1" dirty="0"/>
              <a:t> </a:t>
            </a:r>
            <a:r>
              <a:rPr lang="en-ZA" sz="8000" b="1" dirty="0" err="1"/>
              <a:t>laat</a:t>
            </a:r>
            <a:r>
              <a:rPr lang="en-ZA" sz="8000" b="1" dirty="0"/>
              <a:t> die Gees </a:t>
            </a:r>
            <a:r>
              <a:rPr lang="en-ZA" sz="8000" b="1" i="1" dirty="0">
                <a:solidFill>
                  <a:srgbClr val="FF0000"/>
                </a:solidFill>
              </a:rPr>
              <a:t>TOE </a:t>
            </a:r>
            <a:r>
              <a:rPr lang="en-ZA" sz="8000" b="1" dirty="0"/>
              <a:t>om al </a:t>
            </a:r>
            <a:r>
              <a:rPr lang="en-ZA" sz="8000" b="1" i="1" dirty="0">
                <a:solidFill>
                  <a:srgbClr val="FF0000"/>
                </a:solidFill>
              </a:rPr>
              <a:t>MEER </a:t>
            </a:r>
            <a:r>
              <a:rPr lang="en-ZA" sz="8000" b="1" i="1" dirty="0" err="1">
                <a:solidFill>
                  <a:srgbClr val="FF0000"/>
                </a:solidFill>
              </a:rPr>
              <a:t>en</a:t>
            </a:r>
            <a:r>
              <a:rPr lang="en-ZA" sz="8000" b="1" i="1" dirty="0">
                <a:solidFill>
                  <a:srgbClr val="FF0000"/>
                </a:solidFill>
              </a:rPr>
              <a:t> MEER</a:t>
            </a:r>
            <a:r>
              <a:rPr lang="en-ZA" sz="8000" b="1" dirty="0"/>
              <a:t> </a:t>
            </a:r>
            <a:r>
              <a:rPr lang="en-ZA" sz="8000" b="1" dirty="0" err="1"/>
              <a:t>heerskappy</a:t>
            </a:r>
            <a:r>
              <a:rPr lang="en-ZA" sz="8000" b="1" dirty="0"/>
              <a:t> </a:t>
            </a:r>
            <a:r>
              <a:rPr lang="en-ZA" sz="8000" b="1" dirty="0" err="1"/>
              <a:t>oor</a:t>
            </a:r>
            <a:r>
              <a:rPr lang="en-ZA" sz="8000" b="1" dirty="0"/>
              <a:t> </a:t>
            </a:r>
            <a:r>
              <a:rPr lang="en-ZA" sz="8000" b="1" dirty="0" err="1"/>
              <a:t>jou</a:t>
            </a:r>
            <a:r>
              <a:rPr lang="en-ZA" sz="8000" b="1" dirty="0"/>
              <a:t> </a:t>
            </a:r>
            <a:r>
              <a:rPr lang="en-ZA" sz="8000" b="1" dirty="0" err="1"/>
              <a:t>lewe</a:t>
            </a:r>
            <a:r>
              <a:rPr lang="en-ZA" sz="8000" b="1" dirty="0"/>
              <a:t> </a:t>
            </a:r>
            <a:r>
              <a:rPr lang="en-ZA" sz="8000" b="1" dirty="0" err="1"/>
              <a:t>te</a:t>
            </a:r>
            <a:r>
              <a:rPr lang="en-ZA" sz="8000" b="1" dirty="0"/>
              <a:t> </a:t>
            </a:r>
            <a:r>
              <a:rPr lang="en-ZA" sz="8000" b="1" dirty="0" err="1"/>
              <a:t>voer</a:t>
            </a:r>
            <a:r>
              <a:rPr lang="en-ZA" sz="8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04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EA47-9940-8929-7F60-7FC9ADE3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789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ZA" sz="8800" dirty="0"/>
              <a:t>As </a:t>
            </a:r>
            <a:r>
              <a:rPr lang="en-ZA" sz="8800" dirty="0" err="1"/>
              <a:t>jy</a:t>
            </a:r>
            <a:r>
              <a:rPr lang="en-ZA" sz="8800" dirty="0"/>
              <a:t> die </a:t>
            </a:r>
            <a:r>
              <a:rPr lang="en-ZA" sz="8800" dirty="0" err="1"/>
              <a:t>Heilige</a:t>
            </a:r>
            <a:r>
              <a:rPr lang="en-ZA" sz="8800" dirty="0"/>
              <a:t> Gees </a:t>
            </a:r>
            <a:r>
              <a:rPr lang="en-ZA" sz="8800" dirty="0" err="1"/>
              <a:t>uitnooi</a:t>
            </a:r>
            <a:r>
              <a:rPr lang="en-ZA" sz="8800" dirty="0"/>
              <a:t> om </a:t>
            </a:r>
            <a:r>
              <a:rPr lang="en-ZA" sz="8800" dirty="0" err="1"/>
              <a:t>jou</a:t>
            </a:r>
            <a:r>
              <a:rPr lang="en-ZA" sz="8800" dirty="0"/>
              <a:t> </a:t>
            </a:r>
            <a:r>
              <a:rPr lang="en-ZA" sz="8800" dirty="0" err="1"/>
              <a:t>te</a:t>
            </a:r>
            <a:r>
              <a:rPr lang="en-ZA" sz="8800" dirty="0"/>
              <a:t> </a:t>
            </a:r>
            <a:r>
              <a:rPr lang="en-ZA" sz="8800" b="1" i="1" dirty="0">
                <a:solidFill>
                  <a:srgbClr val="FF0000"/>
                </a:solidFill>
              </a:rPr>
              <a:t>VERVUL,</a:t>
            </a:r>
            <a:r>
              <a:rPr lang="en-ZA" sz="8800" b="1" i="1" dirty="0"/>
              <a:t> </a:t>
            </a:r>
            <a:r>
              <a:rPr lang="en-ZA" sz="8800" dirty="0" err="1"/>
              <a:t>sal</a:t>
            </a:r>
            <a:r>
              <a:rPr lang="en-ZA" sz="8800" dirty="0"/>
              <a:t> Hy </a:t>
            </a:r>
            <a:r>
              <a:rPr lang="en-ZA" sz="8800" dirty="0" err="1"/>
              <a:t>jou</a:t>
            </a:r>
            <a:r>
              <a:rPr lang="en-ZA" sz="8800" dirty="0"/>
              <a:t> al </a:t>
            </a:r>
            <a:r>
              <a:rPr lang="en-ZA" sz="8800" b="1" i="1" dirty="0">
                <a:solidFill>
                  <a:srgbClr val="FF0000"/>
                </a:solidFill>
              </a:rPr>
              <a:t>MEER </a:t>
            </a:r>
            <a:r>
              <a:rPr lang="en-ZA" sz="8800" b="1" i="1" dirty="0" err="1">
                <a:solidFill>
                  <a:srgbClr val="FF0000"/>
                </a:solidFill>
              </a:rPr>
              <a:t>en</a:t>
            </a:r>
            <a:r>
              <a:rPr lang="en-ZA" sz="8800" b="1" i="1" dirty="0">
                <a:solidFill>
                  <a:srgbClr val="FF0000"/>
                </a:solidFill>
              </a:rPr>
              <a:t> MEER</a:t>
            </a:r>
            <a:r>
              <a:rPr lang="en-ZA" sz="8800" b="1" i="1" dirty="0"/>
              <a:t> </a:t>
            </a:r>
            <a:r>
              <a:rPr lang="en-ZA" sz="8800" dirty="0" err="1"/>
              <a:t>verander</a:t>
            </a:r>
            <a:r>
              <a:rPr lang="en-ZA" sz="8800" dirty="0"/>
              <a:t> </a:t>
            </a:r>
            <a:r>
              <a:rPr lang="en-ZA" sz="8800" dirty="0" err="1"/>
              <a:t>na</a:t>
            </a:r>
            <a:r>
              <a:rPr lang="en-ZA" sz="8800" dirty="0"/>
              <a:t> die </a:t>
            </a:r>
            <a:r>
              <a:rPr lang="en-ZA" sz="8800" b="1" i="1" dirty="0">
                <a:solidFill>
                  <a:srgbClr val="FF0000"/>
                </a:solidFill>
              </a:rPr>
              <a:t>BEELD</a:t>
            </a:r>
            <a:r>
              <a:rPr lang="en-ZA" sz="8800" dirty="0"/>
              <a:t> van Christus.</a:t>
            </a:r>
            <a:endParaRPr lang="en-ZA" sz="9600" dirty="0"/>
          </a:p>
        </p:txBody>
      </p:sp>
    </p:spTree>
    <p:extLst>
      <p:ext uri="{BB962C8B-B14F-4D97-AF65-F5344CB8AC3E}">
        <p14:creationId xmlns:p14="http://schemas.microsoft.com/office/powerpoint/2010/main" val="5571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907F-384B-32EB-79EC-4C40B17F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ZA" sz="8000" b="1" i="1" dirty="0">
                <a:solidFill>
                  <a:srgbClr val="FF0000"/>
                </a:solidFill>
              </a:rPr>
              <a:t>GEESVERVULD</a:t>
            </a:r>
            <a:r>
              <a:rPr lang="en-ZA" sz="8000" dirty="0"/>
              <a:t> </a:t>
            </a:r>
            <a:r>
              <a:rPr lang="en-ZA" sz="8000" dirty="0" err="1"/>
              <a:t>beteken</a:t>
            </a:r>
            <a:r>
              <a:rPr lang="en-ZA" sz="8000" dirty="0"/>
              <a:t> om </a:t>
            </a:r>
            <a:r>
              <a:rPr lang="en-ZA" sz="8000" b="1" i="1" dirty="0">
                <a:solidFill>
                  <a:srgbClr val="FF0000"/>
                </a:solidFill>
              </a:rPr>
              <a:t>ELKE</a:t>
            </a:r>
            <a:r>
              <a:rPr lang="en-ZA" sz="8000" dirty="0"/>
              <a:t> </a:t>
            </a:r>
            <a:r>
              <a:rPr lang="en-ZA" sz="8000" dirty="0" err="1"/>
              <a:t>sleutel</a:t>
            </a:r>
            <a:r>
              <a:rPr lang="en-ZA" sz="8000" dirty="0"/>
              <a:t> van </a:t>
            </a:r>
            <a:r>
              <a:rPr lang="en-ZA" sz="8000" dirty="0" err="1"/>
              <a:t>elke</a:t>
            </a:r>
            <a:r>
              <a:rPr lang="en-ZA" sz="8000" dirty="0"/>
              <a:t> </a:t>
            </a:r>
            <a:r>
              <a:rPr lang="en-ZA" sz="8000" dirty="0" err="1"/>
              <a:t>deel</a:t>
            </a:r>
            <a:r>
              <a:rPr lang="en-ZA" sz="8000" dirty="0"/>
              <a:t> van my huis (HART) </a:t>
            </a:r>
            <a:r>
              <a:rPr lang="en-ZA" sz="8000" dirty="0" err="1"/>
              <a:t>aan</a:t>
            </a:r>
            <a:r>
              <a:rPr lang="en-ZA" sz="8000" dirty="0"/>
              <a:t> die </a:t>
            </a:r>
            <a:r>
              <a:rPr lang="en-ZA" sz="8000" b="1" i="1" dirty="0">
                <a:solidFill>
                  <a:srgbClr val="FF0000"/>
                </a:solidFill>
              </a:rPr>
              <a:t>HEILIGE GEES </a:t>
            </a:r>
            <a:r>
              <a:rPr lang="en-ZA" sz="8000" dirty="0" err="1"/>
              <a:t>oor</a:t>
            </a:r>
            <a:r>
              <a:rPr lang="en-ZA" sz="8000" dirty="0"/>
              <a:t> </a:t>
            </a:r>
            <a:r>
              <a:rPr lang="en-ZA" sz="8000" dirty="0" err="1"/>
              <a:t>te</a:t>
            </a:r>
            <a:r>
              <a:rPr lang="en-ZA" sz="8000" dirty="0"/>
              <a:t> gee.</a:t>
            </a:r>
            <a:endParaRPr lang="en-ZA" sz="8800" dirty="0"/>
          </a:p>
        </p:txBody>
      </p:sp>
    </p:spTree>
    <p:extLst>
      <p:ext uri="{BB962C8B-B14F-4D97-AF65-F5344CB8AC3E}">
        <p14:creationId xmlns:p14="http://schemas.microsoft.com/office/powerpoint/2010/main" val="48351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BE64-CA09-D581-8557-A5C1C91A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ZA" sz="8800" b="1" dirty="0"/>
              <a:t>As die </a:t>
            </a:r>
            <a:r>
              <a:rPr lang="en-ZA" sz="8800" b="1" dirty="0" err="1"/>
              <a:t>Heilige</a:t>
            </a:r>
            <a:r>
              <a:rPr lang="en-ZA" sz="8800" b="1" dirty="0"/>
              <a:t> Gees </a:t>
            </a:r>
            <a:r>
              <a:rPr lang="en-ZA" sz="8800" b="1" i="1" dirty="0">
                <a:solidFill>
                  <a:srgbClr val="FF0000"/>
                </a:solidFill>
              </a:rPr>
              <a:t>INWOON </a:t>
            </a:r>
            <a:r>
              <a:rPr lang="en-ZA" sz="8800" b="1" dirty="0" err="1"/>
              <a:t>lê</a:t>
            </a:r>
            <a:r>
              <a:rPr lang="en-ZA" sz="8800" b="1" dirty="0"/>
              <a:t> </a:t>
            </a:r>
            <a:r>
              <a:rPr lang="en-ZA" sz="8800" b="1" dirty="0" err="1"/>
              <a:t>hy</a:t>
            </a:r>
            <a:r>
              <a:rPr lang="en-ZA" sz="8800" b="1" dirty="0"/>
              <a:t> </a:t>
            </a:r>
            <a:r>
              <a:rPr lang="en-ZA" sz="8800" b="1" dirty="0" err="1"/>
              <a:t>nie</a:t>
            </a:r>
            <a:r>
              <a:rPr lang="en-ZA" sz="8800" b="1" dirty="0"/>
              <a:t> net </a:t>
            </a:r>
            <a:r>
              <a:rPr lang="en-ZA" sz="8800" b="1" i="1" dirty="0">
                <a:solidFill>
                  <a:srgbClr val="FF0000"/>
                </a:solidFill>
              </a:rPr>
              <a:t>BESOEK</a:t>
            </a:r>
            <a:r>
              <a:rPr lang="en-ZA" sz="8800" b="1" dirty="0"/>
              <a:t> </a:t>
            </a:r>
            <a:r>
              <a:rPr lang="en-ZA" sz="8800" b="1" dirty="0" err="1"/>
              <a:t>af</a:t>
            </a:r>
            <a:r>
              <a:rPr lang="en-ZA" sz="8800" b="1" dirty="0"/>
              <a:t> </a:t>
            </a:r>
            <a:r>
              <a:rPr lang="en-ZA" sz="8800" b="1" dirty="0" err="1"/>
              <a:t>nie</a:t>
            </a:r>
            <a:r>
              <a:rPr lang="en-ZA" sz="8800" b="1" dirty="0"/>
              <a:t> – Hy neem Sy </a:t>
            </a:r>
            <a:r>
              <a:rPr lang="en-ZA" sz="8800" b="1" dirty="0" err="1"/>
              <a:t>intrek</a:t>
            </a:r>
            <a:r>
              <a:rPr lang="en-ZA" sz="8800" b="1" dirty="0"/>
              <a:t> om </a:t>
            </a:r>
            <a:r>
              <a:rPr lang="en-ZA" sz="8800" b="1" i="1" dirty="0">
                <a:solidFill>
                  <a:srgbClr val="FF0000"/>
                </a:solidFill>
              </a:rPr>
              <a:t>PERMANENT</a:t>
            </a:r>
            <a:r>
              <a:rPr lang="en-ZA" sz="8800" b="1" dirty="0"/>
              <a:t> in </a:t>
            </a:r>
            <a:r>
              <a:rPr lang="en-ZA" sz="8800" b="1" dirty="0" err="1"/>
              <a:t>te</a:t>
            </a:r>
            <a:r>
              <a:rPr lang="en-ZA" sz="8800" b="1" dirty="0"/>
              <a:t> </a:t>
            </a:r>
            <a:r>
              <a:rPr lang="en-ZA" sz="8800" b="1" dirty="0" err="1"/>
              <a:t>woon</a:t>
            </a:r>
            <a:r>
              <a:rPr lang="en-ZA" sz="8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89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79C2-80D5-9010-A0CD-A34C8C66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ZA" sz="8800" b="1" dirty="0"/>
              <a:t>Die </a:t>
            </a:r>
            <a:r>
              <a:rPr lang="en-ZA" sz="8800" b="1" dirty="0" err="1"/>
              <a:t>Heilige</a:t>
            </a:r>
            <a:r>
              <a:rPr lang="en-ZA" sz="8800" b="1" dirty="0"/>
              <a:t> Gees se </a:t>
            </a:r>
            <a:r>
              <a:rPr lang="en-ZA" sz="8800" b="1" i="1" dirty="0">
                <a:solidFill>
                  <a:srgbClr val="FF0000"/>
                </a:solidFill>
              </a:rPr>
              <a:t>TEENWOORDIGHEID</a:t>
            </a:r>
            <a:r>
              <a:rPr lang="en-ZA" sz="8800" b="1" dirty="0"/>
              <a:t> is </a:t>
            </a:r>
            <a:r>
              <a:rPr lang="en-ZA" sz="8800" b="1" dirty="0" err="1"/>
              <a:t>inderdaad</a:t>
            </a:r>
            <a:r>
              <a:rPr lang="en-ZA" sz="8800" b="1" dirty="0"/>
              <a:t> ‘n </a:t>
            </a:r>
            <a:r>
              <a:rPr lang="en-ZA" sz="8800" b="1" dirty="0" err="1"/>
              <a:t>groot</a:t>
            </a:r>
            <a:br>
              <a:rPr lang="en-ZA" sz="8800" b="1" dirty="0"/>
            </a:br>
            <a:r>
              <a:rPr lang="en-ZA" sz="8800" b="1" i="1" dirty="0">
                <a:solidFill>
                  <a:srgbClr val="FF0000"/>
                </a:solidFill>
              </a:rPr>
              <a:t>GEHEIMENIS!</a:t>
            </a:r>
          </a:p>
        </p:txBody>
      </p:sp>
    </p:spTree>
    <p:extLst>
      <p:ext uri="{BB962C8B-B14F-4D97-AF65-F5344CB8AC3E}">
        <p14:creationId xmlns:p14="http://schemas.microsoft.com/office/powerpoint/2010/main" val="58884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0298-9BA4-6840-51BF-EB1E399F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ZA" sz="13000" dirty="0"/>
              <a:t>Die HEILIGE GEES</a:t>
            </a:r>
            <a:br>
              <a:rPr lang="en-ZA" sz="13000" dirty="0"/>
            </a:br>
            <a:r>
              <a:rPr lang="en-ZA" sz="13000" dirty="0"/>
              <a:t> </a:t>
            </a:r>
            <a:r>
              <a:rPr lang="en-ZA" sz="13000" dirty="0" err="1"/>
              <a:t>maak</a:t>
            </a:r>
            <a:r>
              <a:rPr lang="en-ZA" sz="13000" dirty="0"/>
              <a:t> </a:t>
            </a:r>
            <a:r>
              <a:rPr lang="en-ZA" sz="13000" dirty="0" err="1"/>
              <a:t>ons</a:t>
            </a:r>
            <a:r>
              <a:rPr lang="en-ZA" sz="13000" dirty="0"/>
              <a:t> </a:t>
            </a:r>
            <a:r>
              <a:rPr lang="en-ZA" sz="13000" dirty="0" err="1"/>
              <a:t>waarlik</a:t>
            </a:r>
            <a:br>
              <a:rPr lang="en-ZA" sz="13000" dirty="0"/>
            </a:br>
            <a:r>
              <a:rPr lang="en-ZA" sz="13000" b="1" dirty="0">
                <a:solidFill>
                  <a:srgbClr val="FF0000"/>
                </a:solidFill>
              </a:rPr>
              <a:t>VRY!</a:t>
            </a:r>
          </a:p>
        </p:txBody>
      </p:sp>
    </p:spTree>
    <p:extLst>
      <p:ext uri="{BB962C8B-B14F-4D97-AF65-F5344CB8AC3E}">
        <p14:creationId xmlns:p14="http://schemas.microsoft.com/office/powerpoint/2010/main" val="247105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2EE729-A112-3C78-DD54-61659B2BA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333"/>
          <a:stretch/>
        </p:blipFill>
        <p:spPr>
          <a:xfrm>
            <a:off x="137409" y="138659"/>
            <a:ext cx="11917181" cy="6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4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383"/>
    </mc:Choice>
    <mc:Fallback xmlns="">
      <p:transition spd="slow" advTm="638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011B22-432D-D3CF-0CCE-F62E3C31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240" y="0"/>
            <a:ext cx="3813521" cy="6764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i="1" u="sng" dirty="0">
                <a:solidFill>
                  <a:schemeClr val="bg1"/>
                </a:solidFill>
              </a:rPr>
              <a:t>PINKSTER 2023</a:t>
            </a:r>
            <a:br>
              <a:rPr lang="en-US" sz="4800" b="1" i="1" u="sng" dirty="0">
                <a:solidFill>
                  <a:schemeClr val="bg1"/>
                </a:solidFill>
              </a:rPr>
            </a:br>
            <a:r>
              <a:rPr lang="en-US" sz="4800" b="1" i="1" u="sng" dirty="0">
                <a:solidFill>
                  <a:schemeClr val="bg1"/>
                </a:solidFill>
              </a:rPr>
              <a:t>Di.-</a:t>
            </a:r>
            <a:r>
              <a:rPr lang="en-US" sz="4800" b="1" i="1" u="sng" dirty="0" err="1">
                <a:solidFill>
                  <a:schemeClr val="bg1"/>
                </a:solidFill>
              </a:rPr>
              <a:t>aand</a:t>
            </a:r>
            <a:r>
              <a:rPr lang="en-US" sz="4800" b="1" i="1" u="sng" dirty="0">
                <a:solidFill>
                  <a:schemeClr val="bg1"/>
                </a:solidFill>
              </a:rPr>
              <a:t>:</a:t>
            </a:r>
            <a:br>
              <a:rPr lang="en-US" sz="4800" b="1" i="1" u="sng" dirty="0">
                <a:solidFill>
                  <a:schemeClr val="bg1"/>
                </a:solidFill>
              </a:rPr>
            </a:br>
            <a:br>
              <a:rPr lang="en-US" sz="4800" b="1" i="1" u="sng" dirty="0">
                <a:solidFill>
                  <a:schemeClr val="bg1"/>
                </a:solidFill>
              </a:rPr>
            </a:br>
            <a:r>
              <a:rPr lang="en-US" sz="4800" b="1" u="sng" dirty="0">
                <a:solidFill>
                  <a:schemeClr val="bg1"/>
                </a:solidFill>
              </a:rPr>
              <a:t>Die </a:t>
            </a:r>
            <a:r>
              <a:rPr lang="en-US" sz="4800" b="1" u="sng" dirty="0" err="1">
                <a:solidFill>
                  <a:schemeClr val="bg1"/>
                </a:solidFill>
              </a:rPr>
              <a:t>Tema</a:t>
            </a:r>
            <a:r>
              <a:rPr lang="en-US" sz="4800" b="1" u="sng" dirty="0">
                <a:solidFill>
                  <a:schemeClr val="bg1"/>
                </a:solidFill>
              </a:rPr>
              <a:t>:</a:t>
            </a:r>
            <a:br>
              <a:rPr lang="en-US" sz="4800" b="1" u="sng" dirty="0">
                <a:solidFill>
                  <a:schemeClr val="bg1"/>
                </a:solidFill>
              </a:rPr>
            </a:br>
            <a:r>
              <a:rPr lang="en-US" sz="5400" b="1" i="1" dirty="0">
                <a:solidFill>
                  <a:srgbClr val="FF0000"/>
                </a:solidFill>
              </a:rPr>
              <a:t>HOE</a:t>
            </a:r>
            <a:br>
              <a:rPr lang="en-US" sz="5400" b="1" i="1" dirty="0">
                <a:solidFill>
                  <a:srgbClr val="FF0000"/>
                </a:solidFill>
              </a:rPr>
            </a:br>
            <a:r>
              <a:rPr lang="en-US" sz="5400" b="1" i="1" dirty="0">
                <a:solidFill>
                  <a:schemeClr val="bg1"/>
                </a:solidFill>
              </a:rPr>
              <a:t>ONTVANG </a:t>
            </a:r>
            <a:br>
              <a:rPr lang="en-US" sz="5400" b="1" i="1" dirty="0">
                <a:solidFill>
                  <a:srgbClr val="FF0000"/>
                </a:solidFill>
              </a:rPr>
            </a:br>
            <a:r>
              <a:rPr lang="en-US" sz="5400" b="1" i="1" dirty="0">
                <a:solidFill>
                  <a:srgbClr val="FF0000"/>
                </a:solidFill>
              </a:rPr>
              <a:t>EK DIE </a:t>
            </a:r>
            <a:br>
              <a:rPr lang="en-US" sz="5400" b="1" i="1" dirty="0">
                <a:solidFill>
                  <a:srgbClr val="FF0000"/>
                </a:solidFill>
              </a:rPr>
            </a:br>
            <a:r>
              <a:rPr lang="en-US" sz="5400" b="1" i="1" dirty="0">
                <a:solidFill>
                  <a:schemeClr val="bg1"/>
                </a:solidFill>
              </a:rPr>
              <a:t>HEILIGE GEES?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8" name="Picture 7" descr="A picture containing fire, nature, fireplace&#10;&#10;Description automatically generated">
            <a:extLst>
              <a:ext uri="{FF2B5EF4-FFF2-40B4-BE49-F238E27FC236}">
                <a16:creationId xmlns:a16="http://schemas.microsoft.com/office/drawing/2014/main" id="{DEDB1D4E-E0E7-204A-E004-2369126C5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1" y="1709836"/>
            <a:ext cx="2618024" cy="343833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 descr="A bird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2A73485E-4EB1-4C05-EAA5-62514FBA9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44" y="1709836"/>
            <a:ext cx="2817536" cy="2837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6C7C74-32AD-AC5F-5B0C-3A9744D957B3}"/>
              </a:ext>
            </a:extLst>
          </p:cNvPr>
          <p:cNvSpPr txBox="1"/>
          <p:nvPr/>
        </p:nvSpPr>
        <p:spPr>
          <a:xfrm>
            <a:off x="404302" y="4778832"/>
            <a:ext cx="26180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5015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011B22-432D-D3CF-0CCE-F62E3C31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240" y="0"/>
            <a:ext cx="3813521" cy="6764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i="1" u="sng" dirty="0">
                <a:solidFill>
                  <a:schemeClr val="bg1"/>
                </a:solidFill>
              </a:rPr>
              <a:t>PINKSTER 2023</a:t>
            </a:r>
            <a:br>
              <a:rPr lang="en-US" sz="4800" b="1" i="1" u="sng" dirty="0">
                <a:solidFill>
                  <a:schemeClr val="bg1"/>
                </a:solidFill>
              </a:rPr>
            </a:br>
            <a:r>
              <a:rPr lang="en-US" sz="4800" b="1" i="1" u="sng" dirty="0">
                <a:solidFill>
                  <a:schemeClr val="bg1"/>
                </a:solidFill>
              </a:rPr>
              <a:t>Di.-</a:t>
            </a:r>
            <a:r>
              <a:rPr lang="en-US" sz="4800" b="1" i="1" u="sng" dirty="0" err="1">
                <a:solidFill>
                  <a:schemeClr val="bg1"/>
                </a:solidFill>
              </a:rPr>
              <a:t>aand</a:t>
            </a:r>
            <a:r>
              <a:rPr lang="en-US" sz="4800" b="1" i="1" u="sng" dirty="0">
                <a:solidFill>
                  <a:schemeClr val="bg1"/>
                </a:solidFill>
              </a:rPr>
              <a:t>:</a:t>
            </a:r>
            <a:br>
              <a:rPr lang="en-US" sz="4800" b="1" i="1" u="sng" dirty="0">
                <a:solidFill>
                  <a:schemeClr val="bg1"/>
                </a:solidFill>
              </a:rPr>
            </a:br>
            <a:br>
              <a:rPr lang="en-US" sz="4800" b="1" i="1" u="sng" dirty="0">
                <a:solidFill>
                  <a:schemeClr val="bg1"/>
                </a:solidFill>
              </a:rPr>
            </a:br>
            <a:r>
              <a:rPr lang="en-US" sz="4800" b="1" u="sng" dirty="0">
                <a:solidFill>
                  <a:schemeClr val="bg1"/>
                </a:solidFill>
              </a:rPr>
              <a:t>Die </a:t>
            </a:r>
            <a:r>
              <a:rPr lang="en-US" sz="4800" b="1" u="sng" dirty="0" err="1">
                <a:solidFill>
                  <a:schemeClr val="bg1"/>
                </a:solidFill>
              </a:rPr>
              <a:t>Tema</a:t>
            </a:r>
            <a:r>
              <a:rPr lang="en-US" sz="4800" b="1" u="sng" dirty="0">
                <a:solidFill>
                  <a:schemeClr val="bg1"/>
                </a:solidFill>
              </a:rPr>
              <a:t>:</a:t>
            </a:r>
            <a:br>
              <a:rPr lang="en-US" sz="4800" b="1" u="sng" dirty="0">
                <a:solidFill>
                  <a:schemeClr val="bg1"/>
                </a:solidFill>
              </a:rPr>
            </a:br>
            <a:r>
              <a:rPr lang="en-US" sz="5400" b="1" i="1" dirty="0">
                <a:solidFill>
                  <a:srgbClr val="FF0000"/>
                </a:solidFill>
              </a:rPr>
              <a:t>HOE</a:t>
            </a:r>
            <a:br>
              <a:rPr lang="en-US" sz="5400" b="1" i="1" dirty="0">
                <a:solidFill>
                  <a:srgbClr val="FF0000"/>
                </a:solidFill>
              </a:rPr>
            </a:br>
            <a:r>
              <a:rPr lang="en-US" sz="5400" b="1" i="1" dirty="0">
                <a:solidFill>
                  <a:schemeClr val="bg1"/>
                </a:solidFill>
              </a:rPr>
              <a:t>ONTVANG </a:t>
            </a:r>
            <a:br>
              <a:rPr lang="en-US" sz="5400" b="1" i="1" dirty="0">
                <a:solidFill>
                  <a:srgbClr val="FF0000"/>
                </a:solidFill>
              </a:rPr>
            </a:br>
            <a:r>
              <a:rPr lang="en-US" sz="5400" b="1" i="1" dirty="0">
                <a:solidFill>
                  <a:srgbClr val="FF0000"/>
                </a:solidFill>
              </a:rPr>
              <a:t>EK DIE </a:t>
            </a:r>
            <a:br>
              <a:rPr lang="en-US" sz="5400" b="1" i="1" dirty="0">
                <a:solidFill>
                  <a:srgbClr val="FF0000"/>
                </a:solidFill>
              </a:rPr>
            </a:br>
            <a:r>
              <a:rPr lang="en-US" sz="5400" b="1" i="1" dirty="0">
                <a:solidFill>
                  <a:schemeClr val="bg1"/>
                </a:solidFill>
              </a:rPr>
              <a:t>HEILIGE GEES?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7" descr="A picture containing fire, nature, fireplace&#10;&#10;Description automatically generated">
            <a:extLst>
              <a:ext uri="{FF2B5EF4-FFF2-40B4-BE49-F238E27FC236}">
                <a16:creationId xmlns:a16="http://schemas.microsoft.com/office/drawing/2014/main" id="{DEDB1D4E-E0E7-204A-E004-2369126C5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1" y="1709836"/>
            <a:ext cx="2618024" cy="343833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 descr="A bird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2A73485E-4EB1-4C05-EAA5-62514FBA9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44" y="1709836"/>
            <a:ext cx="2817536" cy="2837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6C7C74-32AD-AC5F-5B0C-3A9744D957B3}"/>
              </a:ext>
            </a:extLst>
          </p:cNvPr>
          <p:cNvSpPr txBox="1"/>
          <p:nvPr/>
        </p:nvSpPr>
        <p:spPr>
          <a:xfrm>
            <a:off x="404302" y="4778832"/>
            <a:ext cx="26180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ZA" dirty="0"/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8049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E1099-0885-C405-568B-FEB66333502A}"/>
              </a:ext>
            </a:extLst>
          </p:cNvPr>
          <p:cNvSpPr txBox="1"/>
          <p:nvPr/>
        </p:nvSpPr>
        <p:spPr>
          <a:xfrm>
            <a:off x="250521" y="789140"/>
            <a:ext cx="119414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/>
              <a:t>Wat God belowe het, is vir julle en vir julle kinders en vir almal wat daar ver is, vir almal wat die Here ons God na Hom toe sal roep.”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1685B-206A-A3DD-AC08-3E679CAEBC58}"/>
              </a:ext>
            </a:extLst>
          </p:cNvPr>
          <p:cNvSpPr txBox="1"/>
          <p:nvPr/>
        </p:nvSpPr>
        <p:spPr>
          <a:xfrm>
            <a:off x="425885" y="142809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u="sng" dirty="0"/>
              <a:t>Hand. 2:39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AF45F-ACFD-E45D-9038-3A52BAFBF1DD}"/>
              </a:ext>
            </a:extLst>
          </p:cNvPr>
          <p:cNvSpPr txBox="1"/>
          <p:nvPr/>
        </p:nvSpPr>
        <p:spPr>
          <a:xfrm>
            <a:off x="425885" y="3420009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u="sng" dirty="0"/>
              <a:t>Joh. 4:16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64AEA-A723-DFE2-50F7-1D49AE642A03}"/>
              </a:ext>
            </a:extLst>
          </p:cNvPr>
          <p:cNvSpPr txBox="1"/>
          <p:nvPr/>
        </p:nvSpPr>
        <p:spPr>
          <a:xfrm>
            <a:off x="250521" y="4251626"/>
            <a:ext cx="119414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800" b="1" dirty="0"/>
              <a:t>Ek </a:t>
            </a:r>
            <a:r>
              <a:rPr lang="en-ZA" sz="4800" b="1" dirty="0" err="1"/>
              <a:t>sal</a:t>
            </a:r>
            <a:r>
              <a:rPr lang="en-ZA" sz="4800" b="1" dirty="0"/>
              <a:t> die Vader </a:t>
            </a:r>
            <a:r>
              <a:rPr lang="en-ZA" sz="4800" b="1" dirty="0" err="1"/>
              <a:t>vra</a:t>
            </a:r>
            <a:r>
              <a:rPr lang="en-ZA" sz="4800" b="1" dirty="0"/>
              <a:t>, </a:t>
            </a:r>
            <a:r>
              <a:rPr lang="en-ZA" sz="4800" b="1" dirty="0" err="1"/>
              <a:t>en</a:t>
            </a:r>
            <a:r>
              <a:rPr lang="en-ZA" sz="4800" b="1" dirty="0"/>
              <a:t> Hy </a:t>
            </a:r>
            <a:r>
              <a:rPr lang="en-ZA" sz="4800" b="1" dirty="0" err="1"/>
              <a:t>sal</a:t>
            </a:r>
            <a:r>
              <a:rPr lang="en-ZA" sz="4800" b="1" dirty="0"/>
              <a:t> </a:t>
            </a:r>
            <a:r>
              <a:rPr lang="en-ZA" sz="4800" b="1" dirty="0" err="1"/>
              <a:t>vir</a:t>
            </a:r>
            <a:r>
              <a:rPr lang="en-ZA" sz="4800" b="1" dirty="0"/>
              <a:t> </a:t>
            </a:r>
            <a:r>
              <a:rPr lang="en-ZA" sz="4800" b="1" dirty="0" err="1"/>
              <a:t>julle</a:t>
            </a:r>
            <a:r>
              <a:rPr lang="en-ZA" sz="4800" b="1" dirty="0"/>
              <a:t> 'n </a:t>
            </a:r>
            <a:r>
              <a:rPr lang="en-ZA" sz="4800" b="1" dirty="0" err="1"/>
              <a:t>ander</a:t>
            </a:r>
            <a:r>
              <a:rPr lang="en-ZA" sz="4800" b="1" dirty="0"/>
              <a:t> </a:t>
            </a:r>
            <a:r>
              <a:rPr lang="en-ZA" sz="4800" b="1" dirty="0" err="1"/>
              <a:t>Voorspraak</a:t>
            </a:r>
            <a:r>
              <a:rPr lang="en-ZA" sz="4800" b="1" dirty="0"/>
              <a:t> </a:t>
            </a:r>
            <a:r>
              <a:rPr lang="en-ZA" sz="4800" b="1" dirty="0" err="1"/>
              <a:t>stuur</a:t>
            </a:r>
            <a:r>
              <a:rPr lang="en-ZA" sz="4800" b="1" dirty="0"/>
              <a:t> om </a:t>
            </a:r>
            <a:r>
              <a:rPr lang="en-ZA" sz="4800" b="1" dirty="0" err="1"/>
              <a:t>vir</a:t>
            </a:r>
            <a:r>
              <a:rPr lang="en-ZA" sz="4800" b="1" dirty="0"/>
              <a:t> </a:t>
            </a:r>
            <a:r>
              <a:rPr lang="en-ZA" sz="4800" b="1" dirty="0" err="1"/>
              <a:t>ewig</a:t>
            </a:r>
            <a:r>
              <a:rPr lang="en-ZA" sz="4800" b="1" dirty="0"/>
              <a:t> by </a:t>
            </a:r>
            <a:r>
              <a:rPr lang="en-ZA" sz="4800" b="1" dirty="0" err="1"/>
              <a:t>julle</a:t>
            </a:r>
            <a:r>
              <a:rPr lang="en-ZA" sz="4800" b="1" dirty="0"/>
              <a:t> </a:t>
            </a:r>
            <a:r>
              <a:rPr lang="en-ZA" sz="4800" b="1" dirty="0" err="1"/>
              <a:t>te</a:t>
            </a:r>
            <a:r>
              <a:rPr lang="en-ZA" sz="4800" b="1" dirty="0"/>
              <a:t> wees,</a:t>
            </a:r>
          </a:p>
          <a:p>
            <a:r>
              <a:rPr lang="en-ZA" sz="4800" b="1" dirty="0" err="1"/>
              <a:t>naamlik</a:t>
            </a:r>
            <a:r>
              <a:rPr lang="en-ZA" sz="4800" b="1" dirty="0"/>
              <a:t> die Gees van die </a:t>
            </a:r>
            <a:r>
              <a:rPr lang="en-ZA" sz="4800" b="1" dirty="0" err="1"/>
              <a:t>waarheid</a:t>
            </a:r>
            <a:r>
              <a:rPr lang="en-ZA" sz="4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737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B679A3-6BB2-ABE8-FA41-048E8A62173A}"/>
              </a:ext>
            </a:extLst>
          </p:cNvPr>
          <p:cNvSpPr txBox="1"/>
          <p:nvPr/>
        </p:nvSpPr>
        <p:spPr>
          <a:xfrm>
            <a:off x="212942" y="0"/>
            <a:ext cx="3081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u="sng" dirty="0"/>
              <a:t>Ps. 139: 5 </a:t>
            </a:r>
            <a:r>
              <a:rPr lang="en-ZA" sz="3600" u="sng" dirty="0" err="1"/>
              <a:t>en</a:t>
            </a:r>
            <a:r>
              <a:rPr lang="en-ZA" sz="3600" u="sng" dirty="0"/>
              <a:t> </a:t>
            </a:r>
            <a:r>
              <a:rPr lang="en-ZA" sz="3600" u="sng" dirty="0" err="1"/>
              <a:t>vv</a:t>
            </a:r>
            <a:endParaRPr lang="en-ZA" sz="36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CD8CA-BD60-0F91-2C78-63D1A8A327A5}"/>
              </a:ext>
            </a:extLst>
          </p:cNvPr>
          <p:cNvSpPr txBox="1"/>
          <p:nvPr/>
        </p:nvSpPr>
        <p:spPr>
          <a:xfrm>
            <a:off x="212942" y="445914"/>
            <a:ext cx="11887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/>
              <a:t>U omsluit my van alle kante, U neem my in besit.  Dié wete oorweldig my, dit is te hoog vir my begrip.  Waarheen sou ek gaan om u Gees te ontvlug? Waarheen sou ek vlug om aan u teenwoordigheid te ontkom?</a:t>
            </a:r>
          </a:p>
          <a:p>
            <a:r>
              <a:rPr lang="nl-NL" sz="4400" b="1" dirty="0"/>
              <a:t>Klim ek op na die hemel, is U daar, gaan lê ek in die doderyk, is U ook daar.  Vlieg ek na die ooste, of gaan woon ek in die verre weste,  ook daar lei u hand my, hou u regterhand my vas.</a:t>
            </a:r>
          </a:p>
        </p:txBody>
      </p:sp>
    </p:spTree>
    <p:extLst>
      <p:ext uri="{BB962C8B-B14F-4D97-AF65-F5344CB8AC3E}">
        <p14:creationId xmlns:p14="http://schemas.microsoft.com/office/powerpoint/2010/main" val="286306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F678-0B4C-28C0-3711-9F547A81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ZA" sz="7200" u="sng" dirty="0"/>
              <a:t>Hand. 2:39</a:t>
            </a:r>
            <a:br>
              <a:rPr lang="en-ZA" sz="7200" u="sng" dirty="0"/>
            </a:br>
            <a:r>
              <a:rPr lang="en-ZA" sz="7200" dirty="0"/>
              <a:t>“Wat God </a:t>
            </a:r>
            <a:r>
              <a:rPr lang="en-ZA" sz="7200" dirty="0" err="1"/>
              <a:t>belowe</a:t>
            </a:r>
            <a:r>
              <a:rPr lang="en-ZA" sz="7200" dirty="0"/>
              <a:t> het, is </a:t>
            </a:r>
            <a:r>
              <a:rPr lang="en-ZA" sz="7200" dirty="0" err="1"/>
              <a:t>vir</a:t>
            </a:r>
            <a:r>
              <a:rPr lang="en-ZA" sz="7200" dirty="0"/>
              <a:t> </a:t>
            </a:r>
            <a:r>
              <a:rPr lang="en-ZA" sz="7200" dirty="0" err="1"/>
              <a:t>julle</a:t>
            </a:r>
            <a:r>
              <a:rPr lang="en-ZA" sz="7200" dirty="0"/>
              <a:t> </a:t>
            </a:r>
            <a:r>
              <a:rPr lang="en-ZA" sz="7200" dirty="0" err="1"/>
              <a:t>en</a:t>
            </a:r>
            <a:r>
              <a:rPr lang="en-ZA" sz="7200" dirty="0"/>
              <a:t> </a:t>
            </a:r>
            <a:r>
              <a:rPr lang="en-ZA" sz="7200" dirty="0" err="1"/>
              <a:t>vir</a:t>
            </a:r>
            <a:r>
              <a:rPr lang="en-ZA" sz="7200" dirty="0"/>
              <a:t> </a:t>
            </a:r>
            <a:r>
              <a:rPr lang="en-ZA" sz="7200" dirty="0" err="1"/>
              <a:t>julle</a:t>
            </a:r>
            <a:r>
              <a:rPr lang="en-ZA" sz="7200" dirty="0"/>
              <a:t> </a:t>
            </a:r>
            <a:r>
              <a:rPr lang="en-ZA" sz="7200" dirty="0" err="1"/>
              <a:t>kinders</a:t>
            </a:r>
            <a:r>
              <a:rPr lang="en-ZA" sz="7200" dirty="0"/>
              <a:t> </a:t>
            </a:r>
            <a:r>
              <a:rPr lang="en-ZA" sz="7200" dirty="0" err="1"/>
              <a:t>en</a:t>
            </a:r>
            <a:r>
              <a:rPr lang="en-ZA" sz="7200" dirty="0"/>
              <a:t> </a:t>
            </a:r>
            <a:r>
              <a:rPr lang="en-ZA" sz="7200" b="1" i="1" dirty="0" err="1">
                <a:solidFill>
                  <a:srgbClr val="FF0000"/>
                </a:solidFill>
              </a:rPr>
              <a:t>vir</a:t>
            </a:r>
            <a:r>
              <a:rPr lang="en-ZA" sz="7200" b="1" i="1" dirty="0">
                <a:solidFill>
                  <a:srgbClr val="FF0000"/>
                </a:solidFill>
              </a:rPr>
              <a:t> </a:t>
            </a:r>
            <a:r>
              <a:rPr lang="en-ZA" sz="7200" b="1" i="1" dirty="0" err="1">
                <a:solidFill>
                  <a:srgbClr val="FF0000"/>
                </a:solidFill>
              </a:rPr>
              <a:t>almal</a:t>
            </a:r>
            <a:r>
              <a:rPr lang="en-ZA" sz="7200" b="1" i="1" dirty="0">
                <a:solidFill>
                  <a:srgbClr val="FF0000"/>
                </a:solidFill>
              </a:rPr>
              <a:t> wat </a:t>
            </a:r>
            <a:r>
              <a:rPr lang="en-ZA" sz="7200" b="1" i="1" dirty="0" err="1">
                <a:solidFill>
                  <a:srgbClr val="FF0000"/>
                </a:solidFill>
              </a:rPr>
              <a:t>daar</a:t>
            </a:r>
            <a:r>
              <a:rPr lang="en-ZA" sz="7200" b="1" i="1" dirty="0">
                <a:solidFill>
                  <a:srgbClr val="FF0000"/>
                </a:solidFill>
              </a:rPr>
              <a:t> </a:t>
            </a:r>
            <a:r>
              <a:rPr lang="en-ZA" sz="7200" b="1" i="1" dirty="0" err="1">
                <a:solidFill>
                  <a:srgbClr val="FF0000"/>
                </a:solidFill>
              </a:rPr>
              <a:t>ver</a:t>
            </a:r>
            <a:r>
              <a:rPr lang="en-ZA" sz="7200" b="1" i="1" dirty="0">
                <a:solidFill>
                  <a:srgbClr val="FF0000"/>
                </a:solidFill>
              </a:rPr>
              <a:t> is. </a:t>
            </a:r>
            <a:r>
              <a:rPr lang="en-ZA" sz="7200" dirty="0"/>
              <a:t>Vir </a:t>
            </a:r>
            <a:r>
              <a:rPr lang="en-ZA" sz="7200" dirty="0" err="1"/>
              <a:t>almal</a:t>
            </a:r>
            <a:r>
              <a:rPr lang="en-ZA" sz="7200" dirty="0"/>
              <a:t> wat die Here </a:t>
            </a:r>
            <a:r>
              <a:rPr lang="en-ZA" sz="7200" dirty="0" err="1"/>
              <a:t>ons</a:t>
            </a:r>
            <a:r>
              <a:rPr lang="en-ZA" sz="7200" dirty="0"/>
              <a:t> God </a:t>
            </a:r>
            <a:r>
              <a:rPr lang="en-ZA" sz="7200" dirty="0" err="1"/>
              <a:t>na</a:t>
            </a:r>
            <a:r>
              <a:rPr lang="en-ZA" sz="7200" dirty="0"/>
              <a:t> Hom toe </a:t>
            </a:r>
            <a:r>
              <a:rPr lang="en-ZA" sz="7200" dirty="0" err="1"/>
              <a:t>sal</a:t>
            </a:r>
            <a:r>
              <a:rPr lang="en-ZA" sz="7200" dirty="0"/>
              <a:t> </a:t>
            </a:r>
            <a:r>
              <a:rPr lang="en-ZA" sz="7200" dirty="0" err="1"/>
              <a:t>roep</a:t>
            </a:r>
            <a:r>
              <a:rPr lang="en-ZA" sz="7200" dirty="0"/>
              <a:t>.”</a:t>
            </a:r>
            <a:endParaRPr lang="en-ZA" sz="7200" u="sng" dirty="0"/>
          </a:p>
        </p:txBody>
      </p:sp>
    </p:spTree>
    <p:extLst>
      <p:ext uri="{BB962C8B-B14F-4D97-AF65-F5344CB8AC3E}">
        <p14:creationId xmlns:p14="http://schemas.microsoft.com/office/powerpoint/2010/main" val="44523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fire&#10;&#10;Description automatically generated with medium confidence">
            <a:extLst>
              <a:ext uri="{FF2B5EF4-FFF2-40B4-BE49-F238E27FC236}">
                <a16:creationId xmlns:a16="http://schemas.microsoft.com/office/drawing/2014/main" id="{5ECE9A05-818E-3FB1-2484-162C67B7A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2" b="391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 descr="A bird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8271B249-5283-398B-228E-E98F6331BF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8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8266E-89FF-8BB2-C884-36C5C046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8" y="273672"/>
            <a:ext cx="5370304" cy="673654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dirty="0"/>
              <a:t>   </a:t>
            </a:r>
            <a:r>
              <a:rPr lang="en-US" sz="6000" b="1" u="sng" dirty="0"/>
              <a:t>Die </a:t>
            </a:r>
            <a:r>
              <a:rPr lang="en-US" sz="6000" b="1" u="sng" dirty="0" err="1"/>
              <a:t>vraag</a:t>
            </a:r>
            <a:r>
              <a:rPr lang="en-US" sz="6000" b="1" u="sng" dirty="0"/>
              <a:t> is</a:t>
            </a:r>
            <a:r>
              <a:rPr lang="en-US" sz="6000" b="1" dirty="0"/>
              <a:t>: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OOR </a:t>
            </a:r>
            <a:r>
              <a:rPr lang="en-US" sz="6000" b="1" i="1" dirty="0">
                <a:solidFill>
                  <a:srgbClr val="FF0000"/>
                </a:solidFill>
              </a:rPr>
              <a:t>WIE </a:t>
            </a:r>
            <a:r>
              <a:rPr lang="en-US" sz="6000" b="1" dirty="0"/>
              <a:t>ALMAL </a:t>
            </a:r>
            <a:br>
              <a:rPr lang="en-US" sz="6000" b="1" dirty="0"/>
            </a:br>
            <a:r>
              <a:rPr lang="en-US" sz="6000" b="1" dirty="0"/>
              <a:t>IS DIE </a:t>
            </a:r>
            <a:br>
              <a:rPr lang="en-US" sz="6000" b="1" dirty="0"/>
            </a:br>
            <a:r>
              <a:rPr lang="en-US" sz="6000" b="1" dirty="0"/>
              <a:t>HEILIGE GEES </a:t>
            </a:r>
            <a:br>
              <a:rPr lang="en-US" sz="6000" b="1" dirty="0"/>
            </a:br>
            <a:r>
              <a:rPr lang="en-US" sz="6000" b="1" dirty="0"/>
              <a:t>NOU </a:t>
            </a:r>
            <a:br>
              <a:rPr lang="en-US" sz="6000" b="1" dirty="0"/>
            </a:br>
            <a:r>
              <a:rPr lang="en-US" sz="6000" b="1" dirty="0"/>
              <a:t>UITGESTORT?</a:t>
            </a:r>
            <a:br>
              <a:rPr lang="en-US" sz="6000" b="1" kern="1200" dirty="0">
                <a:latin typeface="+mj-lt"/>
                <a:ea typeface="+mj-ea"/>
                <a:cs typeface="+mj-cs"/>
              </a:rPr>
            </a:br>
            <a:endParaRPr lang="en-US" sz="6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21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EA31-F70E-08F6-1B7C-ECB666D6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ZA" sz="8000" b="1" dirty="0"/>
              <a:t>Jesus self het </a:t>
            </a:r>
            <a:r>
              <a:rPr lang="en-ZA" sz="8000" b="1" dirty="0" err="1"/>
              <a:t>gesê</a:t>
            </a:r>
            <a:r>
              <a:rPr lang="en-ZA" sz="8000" b="1" dirty="0"/>
              <a:t> die </a:t>
            </a:r>
            <a:r>
              <a:rPr lang="en-ZA" sz="8000" b="1" dirty="0" err="1"/>
              <a:t>wêreld</a:t>
            </a:r>
            <a:r>
              <a:rPr lang="en-ZA" sz="8000" b="1" dirty="0"/>
              <a:t> (</a:t>
            </a:r>
            <a:r>
              <a:rPr lang="en-ZA" sz="8000" b="1" dirty="0" err="1"/>
              <a:t>hulle</a:t>
            </a:r>
            <a:r>
              <a:rPr lang="en-ZA" sz="8000" b="1" dirty="0"/>
              <a:t> </a:t>
            </a:r>
            <a:r>
              <a:rPr lang="en-ZA" sz="8000" b="1" dirty="0" err="1"/>
              <a:t>wie</a:t>
            </a:r>
            <a:r>
              <a:rPr lang="en-ZA" sz="8000" b="1" dirty="0"/>
              <a:t> </a:t>
            </a:r>
            <a:r>
              <a:rPr lang="en-ZA" sz="8000" b="1" dirty="0" err="1"/>
              <a:t>nie</a:t>
            </a:r>
            <a:r>
              <a:rPr lang="en-ZA" sz="8000" b="1" dirty="0"/>
              <a:t> die </a:t>
            </a:r>
            <a:r>
              <a:rPr lang="en-ZA" sz="8000" b="1" dirty="0" err="1"/>
              <a:t>verlossing</a:t>
            </a:r>
            <a:r>
              <a:rPr lang="en-ZA" sz="8000" b="1" dirty="0"/>
              <a:t> </a:t>
            </a:r>
            <a:r>
              <a:rPr lang="en-ZA" sz="8000" b="1" dirty="0" err="1"/>
              <a:t>ontvang</a:t>
            </a:r>
            <a:r>
              <a:rPr lang="en-ZA" sz="8000" b="1" dirty="0"/>
              <a:t> het </a:t>
            </a:r>
            <a:r>
              <a:rPr lang="en-ZA" sz="8000" b="1" dirty="0" err="1"/>
              <a:t>nie</a:t>
            </a:r>
            <a:r>
              <a:rPr lang="en-ZA" sz="8000" b="1" dirty="0"/>
              <a:t>) </a:t>
            </a:r>
            <a:r>
              <a:rPr lang="en-ZA" sz="8000" b="1" dirty="0" err="1"/>
              <a:t>kan</a:t>
            </a:r>
            <a:r>
              <a:rPr lang="en-ZA" sz="8000" b="1" dirty="0"/>
              <a:t> die </a:t>
            </a:r>
            <a:r>
              <a:rPr lang="en-ZA" sz="8000" b="1" dirty="0" err="1"/>
              <a:t>Heilige</a:t>
            </a:r>
            <a:r>
              <a:rPr lang="en-ZA" sz="8000" b="1" dirty="0"/>
              <a:t> Gees </a:t>
            </a:r>
            <a:r>
              <a:rPr lang="en-ZA" sz="8000" b="1" dirty="0" err="1"/>
              <a:t>nie</a:t>
            </a:r>
            <a:r>
              <a:rPr lang="en-ZA" sz="8000" b="1" dirty="0"/>
              <a:t> </a:t>
            </a:r>
            <a:r>
              <a:rPr lang="en-ZA" sz="8000" b="1" dirty="0" err="1"/>
              <a:t>ontvang</a:t>
            </a:r>
            <a:r>
              <a:rPr lang="en-ZA" sz="8000" b="1" dirty="0"/>
              <a:t> </a:t>
            </a:r>
            <a:r>
              <a:rPr lang="en-ZA" sz="8000" b="1" dirty="0" err="1"/>
              <a:t>nie</a:t>
            </a:r>
            <a:r>
              <a:rPr lang="en-ZA" sz="8000" b="1" dirty="0"/>
              <a:t>.</a:t>
            </a:r>
            <a:br>
              <a:rPr lang="en-ZA" sz="7200" dirty="0"/>
            </a:br>
            <a:r>
              <a:rPr lang="en-ZA" sz="7200" dirty="0"/>
              <a:t>(Joh. 14:17)</a:t>
            </a:r>
          </a:p>
        </p:txBody>
      </p:sp>
    </p:spTree>
    <p:extLst>
      <p:ext uri="{BB962C8B-B14F-4D97-AF65-F5344CB8AC3E}">
        <p14:creationId xmlns:p14="http://schemas.microsoft.com/office/powerpoint/2010/main" val="129277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8806-13C3-05D8-3C5B-A4A29B1F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ZA" sz="9800" b="1" dirty="0"/>
              <a:t>Die </a:t>
            </a:r>
            <a:r>
              <a:rPr lang="en-ZA" sz="9800" b="1" i="1" dirty="0">
                <a:solidFill>
                  <a:srgbClr val="FF0000"/>
                </a:solidFill>
              </a:rPr>
              <a:t>“VERVULLING”</a:t>
            </a:r>
            <a:r>
              <a:rPr lang="en-ZA" sz="9800" b="1" dirty="0"/>
              <a:t> van die </a:t>
            </a:r>
            <a:r>
              <a:rPr lang="en-ZA" sz="9800" b="1" dirty="0" err="1"/>
              <a:t>Heilige</a:t>
            </a:r>
            <a:r>
              <a:rPr lang="en-ZA" sz="9800" b="1" dirty="0"/>
              <a:t> Gees </a:t>
            </a:r>
            <a:r>
              <a:rPr lang="en-ZA" sz="9800" b="1" dirty="0" err="1"/>
              <a:t>moenie</a:t>
            </a:r>
            <a:r>
              <a:rPr lang="en-ZA" sz="9800" b="1" dirty="0"/>
              <a:t> </a:t>
            </a:r>
            <a:r>
              <a:rPr lang="en-ZA" sz="9800" b="1" dirty="0" err="1"/>
              <a:t>verwar</a:t>
            </a:r>
            <a:r>
              <a:rPr lang="en-ZA" sz="9800" b="1" dirty="0"/>
              <a:t> word met die </a:t>
            </a:r>
            <a:r>
              <a:rPr lang="en-ZA" sz="9800" b="1" i="1" dirty="0">
                <a:solidFill>
                  <a:srgbClr val="FF0000"/>
                </a:solidFill>
              </a:rPr>
              <a:t>“INWONING”</a:t>
            </a:r>
            <a:r>
              <a:rPr lang="en-ZA" sz="9800" b="1" dirty="0"/>
              <a:t> van die Gees </a:t>
            </a:r>
            <a:r>
              <a:rPr lang="en-ZA" sz="9800" b="1" dirty="0" err="1"/>
              <a:t>nie</a:t>
            </a:r>
            <a:r>
              <a:rPr lang="en-ZA" sz="9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348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18C4-F41B-1FDB-2ADA-0C18CE78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ZA" sz="9800" u="sng" dirty="0"/>
              <a:t>Die </a:t>
            </a:r>
            <a:r>
              <a:rPr lang="en-ZA" sz="9800" u="sng" dirty="0" err="1"/>
              <a:t>antw</a:t>
            </a:r>
            <a:r>
              <a:rPr lang="en-ZA" sz="9800" u="sng" dirty="0"/>
              <a:t>. op die </a:t>
            </a:r>
            <a:r>
              <a:rPr lang="en-ZA" sz="9800" u="sng" dirty="0" err="1"/>
              <a:t>tema</a:t>
            </a:r>
            <a:r>
              <a:rPr lang="en-ZA" sz="9800" dirty="0"/>
              <a:t>:</a:t>
            </a:r>
            <a:br>
              <a:rPr lang="en-ZA" sz="9800" dirty="0"/>
            </a:br>
            <a:r>
              <a:rPr lang="en-ZA" sz="9800" dirty="0"/>
              <a:t>As </a:t>
            </a:r>
            <a:r>
              <a:rPr lang="en-ZA" sz="9800" dirty="0" err="1"/>
              <a:t>jy</a:t>
            </a:r>
            <a:r>
              <a:rPr lang="en-ZA" sz="9800" dirty="0"/>
              <a:t> Christus bely </a:t>
            </a:r>
            <a:r>
              <a:rPr lang="en-ZA" sz="9800" dirty="0" err="1"/>
              <a:t>en</a:t>
            </a:r>
            <a:r>
              <a:rPr lang="en-ZA" sz="9800" dirty="0"/>
              <a:t> </a:t>
            </a:r>
            <a:r>
              <a:rPr lang="en-ZA" sz="9800" dirty="0" err="1"/>
              <a:t>erken</a:t>
            </a:r>
            <a:r>
              <a:rPr lang="en-ZA" sz="9800" dirty="0"/>
              <a:t> as </a:t>
            </a:r>
            <a:r>
              <a:rPr lang="en-ZA" sz="9800" b="1" i="1" dirty="0">
                <a:solidFill>
                  <a:srgbClr val="FF0000"/>
                </a:solidFill>
              </a:rPr>
              <a:t>die </a:t>
            </a:r>
            <a:r>
              <a:rPr lang="en-ZA" sz="9800" b="1" i="1" dirty="0" err="1">
                <a:solidFill>
                  <a:srgbClr val="FF0000"/>
                </a:solidFill>
              </a:rPr>
              <a:t>Messias</a:t>
            </a:r>
            <a:r>
              <a:rPr lang="en-ZA" sz="9800" b="1" i="1" dirty="0">
                <a:solidFill>
                  <a:srgbClr val="FF0000"/>
                </a:solidFill>
              </a:rPr>
              <a:t> </a:t>
            </a:r>
            <a:r>
              <a:rPr lang="en-ZA" sz="9800" dirty="0" err="1"/>
              <a:t>en</a:t>
            </a:r>
            <a:r>
              <a:rPr lang="en-ZA" sz="9800" dirty="0"/>
              <a:t> </a:t>
            </a:r>
            <a:r>
              <a:rPr lang="en-ZA" sz="9800" b="1" i="1" dirty="0" err="1">
                <a:solidFill>
                  <a:srgbClr val="FF0000"/>
                </a:solidFill>
              </a:rPr>
              <a:t>Verlosser</a:t>
            </a:r>
            <a:r>
              <a:rPr lang="en-ZA" sz="9800" dirty="0"/>
              <a:t> </a:t>
            </a:r>
            <a:r>
              <a:rPr lang="en-ZA" sz="9800" dirty="0" err="1"/>
              <a:t>ontvang</a:t>
            </a:r>
            <a:r>
              <a:rPr lang="en-ZA" sz="9800" dirty="0"/>
              <a:t> </a:t>
            </a:r>
            <a:r>
              <a:rPr lang="en-ZA" sz="9800" dirty="0" err="1"/>
              <a:t>jy</a:t>
            </a:r>
            <a:r>
              <a:rPr lang="en-ZA" sz="9800" dirty="0"/>
              <a:t> die </a:t>
            </a:r>
            <a:r>
              <a:rPr lang="en-ZA" sz="9800" dirty="0" err="1"/>
              <a:t>Heilige</a:t>
            </a:r>
            <a:r>
              <a:rPr lang="en-ZA" sz="9800" dirty="0"/>
              <a:t> Gees van Hom.</a:t>
            </a:r>
          </a:p>
        </p:txBody>
      </p:sp>
    </p:spTree>
    <p:extLst>
      <p:ext uri="{BB962C8B-B14F-4D97-AF65-F5344CB8AC3E}">
        <p14:creationId xmlns:p14="http://schemas.microsoft.com/office/powerpoint/2010/main" val="146147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504</Words>
  <Application>Microsoft Office PowerPoint</Application>
  <PresentationFormat>Widescreen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Nova</vt:lpstr>
      <vt:lpstr>Arial Nova Cond</vt:lpstr>
      <vt:lpstr>Avenir Next LT Pro</vt:lpstr>
      <vt:lpstr>Calibri</vt:lpstr>
      <vt:lpstr>Calibri Light</vt:lpstr>
      <vt:lpstr>Impact</vt:lpstr>
      <vt:lpstr>Office Theme</vt:lpstr>
      <vt:lpstr>TornVTI</vt:lpstr>
      <vt:lpstr>PINKSTER 2023 Tema: DIE HEILIGE GEES AS VINGER   VAN GOD!</vt:lpstr>
      <vt:lpstr>PINKSTER 2023 Di.-aand:  Die Tema: HOE ONTVANG  EK DIE  HEILIGE GEES?</vt:lpstr>
      <vt:lpstr>PowerPoint Presentation</vt:lpstr>
      <vt:lpstr>PowerPoint Presentation</vt:lpstr>
      <vt:lpstr>Hand. 2:39 “Wat God belowe het, is vir julle en vir julle kinders en vir almal wat daar ver is. Vir almal wat die Here ons God na Hom toe sal roep.”</vt:lpstr>
      <vt:lpstr>   Die vraag is:  OOR WIE ALMAL  IS DIE  HEILIGE GEES  NOU  UITGESTORT? </vt:lpstr>
      <vt:lpstr>Jesus self het gesê die wêreld (hulle wie nie die verlossing ontvang het nie) kan die Heilige Gees nie ontvang nie. (Joh. 14:17)</vt:lpstr>
      <vt:lpstr>Die “VERVULLING” van die Heilige Gees moenie verwar word met die “INWONING” van die Gees nie!</vt:lpstr>
      <vt:lpstr>Die antw. op die tema: As jy Christus bely en erken as die Messias en Verlosser ontvang jy die Heilige Gees van Hom.</vt:lpstr>
      <vt:lpstr>Belangrik om te weet: Om met die Heilige Gees VERVUL te wees, beteken jy laat die Gees TOE om al MEER en MEER heerskappy oor jou lewe te voer.</vt:lpstr>
      <vt:lpstr>As jy die Heilige Gees uitnooi om jou te VERVUL, sal Hy jou al MEER en MEER verander na die BEELD van Christus.</vt:lpstr>
      <vt:lpstr>GEESVERVULD beteken om ELKE sleutel van elke deel van my huis (HART) aan die HEILIGE GEES oor te gee.</vt:lpstr>
      <vt:lpstr>As die Heilige Gees INWOON lê hy nie net BESOEK af nie – Hy neem Sy intrek om PERMANENT in te woon.</vt:lpstr>
      <vt:lpstr>Die Heilige Gees se TEENWOORDIGHEID is inderdaad ‘n groot GEHEIMENIS!</vt:lpstr>
      <vt:lpstr>Die HEILIGE GEES  maak ons waarlik VRY!</vt:lpstr>
      <vt:lpstr>PowerPoint Presentation</vt:lpstr>
      <vt:lpstr>PINKSTER 2023 Di.-aand:  Die Tema: HOE ONTVANG  EK DIE  HEILIGE GEES?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PINKSTER 2023 So.-aand:  Die Tema:  WIE IS DIE HEILIGE GEES?</dc:title>
  <dc:creator>Deon Senekal</dc:creator>
  <cp:lastModifiedBy>Deon Senekal</cp:lastModifiedBy>
  <cp:revision>23</cp:revision>
  <dcterms:created xsi:type="dcterms:W3CDTF">2023-05-08T03:21:23Z</dcterms:created>
  <dcterms:modified xsi:type="dcterms:W3CDTF">2023-05-15T05:41:47Z</dcterms:modified>
</cp:coreProperties>
</file>