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9" r:id="rId3"/>
    <p:sldId id="256" r:id="rId4"/>
    <p:sldId id="274" r:id="rId5"/>
    <p:sldId id="275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7" r:id="rId16"/>
    <p:sldId id="270" r:id="rId17"/>
    <p:sldId id="271" r:id="rId18"/>
    <p:sldId id="272" r:id="rId19"/>
    <p:sldId id="273" r:id="rId20"/>
    <p:sldId id="276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4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0D9C9-6DCD-B99E-8EB8-613DF5788A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00BFF1-3073-2763-5C75-4F5C6AB18B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8CF1E9-06F9-279E-F986-10342495E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0E969-FFE8-403A-A47A-3E83F56CDCB5}" type="datetimeFigureOut">
              <a:rPr lang="en-ZA" smtClean="0"/>
              <a:t>17/05/2023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A37DEA-2860-C352-ECDD-2EAC59E02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2D6B5C-F304-F611-93D7-5798F7D00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74814-C058-438E-91E9-CD875A763BB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99151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16C0B-BC51-A7CC-C3FA-F0971FBB8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1674B8-C2DD-F5B6-AA44-4EB1EA0338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23DD7F-F6EE-316A-3EA7-61AF11D5F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0E969-FFE8-403A-A47A-3E83F56CDCB5}" type="datetimeFigureOut">
              <a:rPr lang="en-ZA" smtClean="0"/>
              <a:t>17/05/2023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C06BFB-90AB-47C8-26F4-2F057D514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A6CB09-3AB3-BDD1-3342-8FD717B3B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74814-C058-438E-91E9-CD875A763BB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28983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B25D21-812B-87B8-323D-2AD7A1A91D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557202-BD52-0B97-380B-BBD6022C98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5FE1AD-B058-C012-9230-E2D5D7902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0E969-FFE8-403A-A47A-3E83F56CDCB5}" type="datetimeFigureOut">
              <a:rPr lang="en-ZA" smtClean="0"/>
              <a:t>17/05/2023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89F0F7-7182-9C0B-8223-AE8216012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2D5BF-B0F8-0472-755B-F7F49B6FD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74814-C058-438E-91E9-CD875A763BB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96342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C81A0-FB7A-4357-8B37-1EC930D1E0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523999"/>
            <a:ext cx="10668000" cy="19859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3C075C-7238-4F43-87E7-63A35BE690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3809999"/>
            <a:ext cx="10667998" cy="19859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B67EEB-ABA8-4DA9-803B-0C6CD8A12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anchor="b" anchorCtr="0"/>
          <a:lstStyle/>
          <a:p>
            <a:fld id="{F4D57BDD-E64A-4D27-8978-82FFCA18A12C}" type="datetimeFigureOut">
              <a:rPr lang="en-US" smtClean="0"/>
              <a:t>5/17/2023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CFD314-1E75-41B9-A585-4F4A32A34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0CC8E8-C649-4A81-BF53-F078B2A98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574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6A6A6-C260-4F8B-99DF-249C907BE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36F8CB-5C97-4437-A672-4E43D0E5AE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90C990-05C1-4ECD-A899-722057AEA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5/17/2023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E9811C-37A0-4DD1-8607-EFD4226E5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CAB506-9570-4D3E-804F-A184A73DB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769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569B8-DEA4-4F12-9078-ECD731F2A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30351"/>
            <a:ext cx="10668000" cy="22796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0D1F3B-E79C-4822-999D-205B0E76C6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4589464"/>
            <a:ext cx="10668000" cy="118318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145166-621E-4C71-A40F-64E514536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5/17/2023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B8A175-E39F-477F-997B-99FF8677A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9115F-5456-4FA3-8484-B1806E7C4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7603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8BC5C-CCF0-4BA5-B102-213AC6FD5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9144000" cy="126364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237E63-3B4F-4C2F-A87C-9533227EB6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3048000"/>
            <a:ext cx="4572000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8ACE3E-2FED-4289-B138-3EC2826909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58000" y="3048000"/>
            <a:ext cx="4572000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55DB51-20DA-4BEF-90BA-DDD37DC08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5/17/2023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6D22E1-F0DB-4CB7-B2E3-D578EEAA6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29146B-54D6-4291-8EA2-643002482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5876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B4AE7-507A-4E14-96E2-5412FF8EA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7048"/>
            <a:ext cx="10668000" cy="75895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DEEE83-2945-4C22-9597-57F1F12628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5999"/>
            <a:ext cx="4572001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C2494D-AD1D-4CB7-A17C-B69079113D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001" y="3059113"/>
            <a:ext cx="4572000" cy="30368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3E4950-830D-4EE3-9F51-DD730255E0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7998" y="2286000"/>
            <a:ext cx="4572001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F244AA-BDAA-4FDD-B742-449DF90573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858000" y="3059113"/>
            <a:ext cx="4571998" cy="30368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B78494-ECE0-41D2-97E2-CFAC0434A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5/17/2023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5E4C20-6CC5-4259-B554-B19F1A7AA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09AB13-CCCC-4074-9B66-CE0B37902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0924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FB5FF-4FD1-4CE4-BBC5-E6402FE06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9144000" cy="3810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E71AAD-C5B9-485B-84DD-60DAFD5F1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5/17/2023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7CACFF-0406-4EE2-9E8F-F594B952C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52A47E-1990-4B6B-BCCB-75B6F213A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8319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C8FE4C-64F1-4C88-9D30-17F8131ED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5/17/2023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5D8FB3-6FA4-40A7-BDBF-76CD0F22F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649F41-A021-4490-BB80-C89DF0293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3675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CEF60-874B-45DE-BF65-CF0D08577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3821113" cy="15240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757B0-722D-425F-8BD4-9CD9093BCB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1524000"/>
            <a:ext cx="6096000" cy="3810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DB0F60-AADF-41C3-8BFC-B405E0A3F9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3048000"/>
            <a:ext cx="3821113" cy="3048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AB1E11-97B6-42FD-9F45-6EDC3B83F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5/17/2023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4D7DA9-F910-4337-99A2-91F4EA361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93A2F2-339E-4406-9A90-534A38C5A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91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74BE8-9BBA-B615-F964-EE2AC5535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E3DC8E-F74E-037F-EFBF-50E8B47D9C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C34694-2C8E-C3C6-A546-593E6FD36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0E969-FFE8-403A-A47A-3E83F56CDCB5}" type="datetimeFigureOut">
              <a:rPr lang="en-ZA" smtClean="0"/>
              <a:t>17/05/2023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C7C4FC-A7DA-F16D-1F96-1CE779794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76788C-2BB7-36B4-96A8-6513B6C13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74814-C058-438E-91E9-CD875A763BB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412882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71599-6E07-4A55-9B93-4CA5EFE3F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1524000"/>
            <a:ext cx="3810000" cy="15240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2C2D26-DACA-4941-955E-18F7E23675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3999" y="1524000"/>
            <a:ext cx="6095999" cy="3810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EDB26D-C5B0-41D6-A75F-F89A87BE24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1" y="3048000"/>
            <a:ext cx="3810000" cy="3048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9304B6-48DF-41FA-A089-8C83BBA63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5/17/2023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DFB82F-A17A-4BC7-A522-CD934BC35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CC530C-8824-4BE3-884E-2AFF30B57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2982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CE73F-2F7C-4941-9B13-ACB43A498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9144000" cy="15239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BC107E-F2BE-4057-B06B-1E50FD12B5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0" y="3048000"/>
            <a:ext cx="10668000" cy="3048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B9D7D8-1932-4215-A6E0-C16DA0DDB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5/17/2023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78B662-65E3-47B2-AD95-B041B57F3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93DBC5-88B5-4F2A-A0E3-752CB4217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6161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6599DF-5B13-4800-ADD7-3A2A2F1C48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523999"/>
            <a:ext cx="2705100" cy="4572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191E12-22D9-4DA9-A336-EA6A8B9B55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0" y="1524000"/>
            <a:ext cx="7620000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22A1D5-B7EF-43A4-81EF-B5A7EA356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5/17/2023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809DFB-4410-42BF-B886-C984E3A53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6487E8-E9A0-429E-88E5-34B1BE86B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720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B05F4-94A8-DFE6-828E-B1B34AAFC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1B3378-3326-C0E4-50A2-1EB0684F07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FD2FBA-D084-E7DB-DA28-8450A3330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0E969-FFE8-403A-A47A-3E83F56CDCB5}" type="datetimeFigureOut">
              <a:rPr lang="en-ZA" smtClean="0"/>
              <a:t>17/05/2023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F78543-00F0-ECEF-EEE5-9936FF041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DCBF57-A9A9-5142-2987-895C70AEF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74814-C058-438E-91E9-CD875A763BB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53002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7E804-8C27-F4DE-2A51-78C347CA9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45C3D4-A370-7EF2-888F-8F09680B81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14599E-AB3D-5862-EEBB-B0DFEB91FE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B56B4C-77D6-65BC-12A0-3303DB457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0E969-FFE8-403A-A47A-3E83F56CDCB5}" type="datetimeFigureOut">
              <a:rPr lang="en-ZA" smtClean="0"/>
              <a:t>17/05/2023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9292D4-2BED-44F1-F655-F77172B55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69485E-5A5C-4459-E99D-D9E276FFC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74814-C058-438E-91E9-CD875A763BB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05023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90EF7-29D2-38A7-3080-8B893BE71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088565-3055-A2A8-B6A5-268DE4DE5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917141-3264-6BD9-3244-9B3180F65B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B83A1D-C0CE-4AC0-2235-FD1A7DFAA8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BC9B01-D64C-CE41-3072-C857967A60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7575B8-1998-B957-6B74-9B10116E5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0E969-FFE8-403A-A47A-3E83F56CDCB5}" type="datetimeFigureOut">
              <a:rPr lang="en-ZA" smtClean="0"/>
              <a:t>17/05/2023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A449C9-6152-1A26-B466-3E35D525D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17605B6-1825-7630-A013-B19CFB11B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74814-C058-438E-91E9-CD875A763BB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89349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154C1-0BE0-095A-17C7-34FC5C93C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F78B6D-7737-A230-1913-AEDBEC98C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0E969-FFE8-403A-A47A-3E83F56CDCB5}" type="datetimeFigureOut">
              <a:rPr lang="en-ZA" smtClean="0"/>
              <a:t>17/05/2023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C8A089-6A83-5713-B143-4F9A3EAEA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F2FBF4-DCB4-B717-9157-C485614CF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74814-C058-438E-91E9-CD875A763BB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32222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ADCF47-DC14-DBBD-24E9-9619313E1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0E969-FFE8-403A-A47A-3E83F56CDCB5}" type="datetimeFigureOut">
              <a:rPr lang="en-ZA" smtClean="0"/>
              <a:t>17/05/2023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2EB806-7127-A88A-83C7-B1CD747AE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D5BED6-53AA-48E6-B706-565FE46DE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74814-C058-438E-91E9-CD875A763BB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48672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72735-4321-90C0-97C8-C2085273E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9F2F01-CE09-C783-D056-91A0AF2F57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B94FAA-985C-6490-EAE0-CEFC4934C0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E2249C-6F3B-8440-D1D1-4602D6567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0E969-FFE8-403A-A47A-3E83F56CDCB5}" type="datetimeFigureOut">
              <a:rPr lang="en-ZA" smtClean="0"/>
              <a:t>17/05/2023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3AD60B-CFC6-48D1-4381-F083F2EE8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C2D646-CFEF-31D7-9FF4-AC4CCCC11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74814-C058-438E-91E9-CD875A763BB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43688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AA2DB-2996-5492-D159-E7C3B90DE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1D6F90-F604-D839-A844-A9B0B87F46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89C5B4-7D9D-54D4-CE2C-D3D5D898D4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50300A-6BF4-A8AA-0EDD-F40CD99F7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0E969-FFE8-403A-A47A-3E83F56CDCB5}" type="datetimeFigureOut">
              <a:rPr lang="en-ZA" smtClean="0"/>
              <a:t>17/05/2023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6BD63B-5A4F-2837-07BA-1656F379E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33617A-20FE-52CB-50F6-C4C423694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74814-C058-438E-91E9-CD875A763BB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9843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9D3E52-9021-944A-C819-FDE82234F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EA703E-641F-2F36-F90D-9C0A7CBE5E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597D81-47FB-9264-50A7-4B65A32CE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0E969-FFE8-403A-A47A-3E83F56CDCB5}" type="datetimeFigureOut">
              <a:rPr lang="en-ZA" smtClean="0"/>
              <a:t>17/05/2023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A9C25E-AE2C-D3C4-1789-2E49B3D510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49A791-9DE2-C57C-F970-485AA1F71C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574814-C058-438E-91E9-CD875A763BB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54100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1B49B9-8C94-4604-AEEE-CB5051962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9144000" cy="126364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C3204E-CAF5-48A1-928F-757507EC48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3047999"/>
            <a:ext cx="10668000" cy="3048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540D12-4B42-4790-8677-C9250F3CDD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2000" y="401594"/>
            <a:ext cx="3048000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F4D57BDD-E64A-4D27-8978-82FFCA18A12C}" type="datetimeFigureOut">
              <a:rPr lang="en-US" smtClean="0"/>
              <a:pPr/>
              <a:t>5/17/2023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2B17CD-6C27-4CD1-B20D-EA4B8E54F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58000" y="6096000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A934F-C817-4C99-A2CF-C763A3F206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44000" y="401594"/>
            <a:ext cx="2286000" cy="7620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4000">
                <a:solidFill>
                  <a:schemeClr val="tx1"/>
                </a:solidFill>
                <a:latin typeface="+mj-lt"/>
              </a:defRPr>
            </a:lvl1pPr>
          </a:lstStyle>
          <a:p>
            <a:fld id="{D643A852-0206-46AC-B0EB-64561293312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35398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964CBE2-084A-47DF-A704-CF5F6217B5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ova Cond"/>
              <a:ea typeface="+mn-ea"/>
              <a:cs typeface="+mn-cs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C42DBA0-A75A-3CDE-DFD3-C92AE5F3B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3952" y="0"/>
            <a:ext cx="5478048" cy="6858000"/>
          </a:xfrm>
        </p:spPr>
        <p:txBody>
          <a:bodyPr vert="horz" lIns="91440" tIns="45720" rIns="91440" bIns="45720" rtlCol="0" anchor="b" anchorCtr="0">
            <a:normAutofit/>
          </a:bodyPr>
          <a:lstStyle/>
          <a:p>
            <a:pPr algn="ctr"/>
            <a:r>
              <a:rPr lang="en-US" sz="6700" b="1" i="1" dirty="0">
                <a:solidFill>
                  <a:srgbClr val="FF0000"/>
                </a:solidFill>
              </a:rPr>
              <a:t>PINKSTER</a:t>
            </a:r>
            <a:br>
              <a:rPr lang="en-US" sz="6700" b="1" i="1" dirty="0">
                <a:solidFill>
                  <a:srgbClr val="FF0000"/>
                </a:solidFill>
              </a:rPr>
            </a:br>
            <a:r>
              <a:rPr lang="en-US" sz="6700" b="1" i="1" dirty="0">
                <a:solidFill>
                  <a:srgbClr val="FF0000"/>
                </a:solidFill>
              </a:rPr>
              <a:t>2023</a:t>
            </a:r>
            <a:br>
              <a:rPr lang="en-US" sz="7200" dirty="0"/>
            </a:br>
            <a:r>
              <a:rPr lang="en-US" sz="6700" u="sng" dirty="0" err="1">
                <a:latin typeface="Arial Nova" panose="020B0504020202020204" pitchFamily="34" charset="0"/>
              </a:rPr>
              <a:t>Tema</a:t>
            </a:r>
            <a:r>
              <a:rPr lang="en-US" sz="6700" dirty="0">
                <a:latin typeface="Arial Nova" panose="020B0504020202020204" pitchFamily="34" charset="0"/>
              </a:rPr>
              <a:t>:</a:t>
            </a:r>
            <a:br>
              <a:rPr lang="en-US" sz="6700" dirty="0">
                <a:latin typeface="Arial Nova" panose="020B0504020202020204" pitchFamily="34" charset="0"/>
              </a:rPr>
            </a:br>
            <a:r>
              <a:rPr lang="en-US" sz="6700" b="1" dirty="0">
                <a:latin typeface="Arial Nova" panose="020B0504020202020204" pitchFamily="34" charset="0"/>
              </a:rPr>
              <a:t>DIE HEILIGE</a:t>
            </a:r>
            <a:br>
              <a:rPr lang="en-US" sz="6700" b="1" dirty="0">
                <a:latin typeface="Arial Nova" panose="020B0504020202020204" pitchFamily="34" charset="0"/>
              </a:rPr>
            </a:br>
            <a:r>
              <a:rPr lang="en-US" sz="6700" b="1" dirty="0">
                <a:latin typeface="Arial Nova" panose="020B0504020202020204" pitchFamily="34" charset="0"/>
              </a:rPr>
              <a:t>GEES AS VINGER  </a:t>
            </a:r>
            <a:br>
              <a:rPr lang="en-US" sz="6700" b="1" dirty="0">
                <a:latin typeface="Arial Nova" panose="020B0504020202020204" pitchFamily="34" charset="0"/>
              </a:rPr>
            </a:br>
            <a:r>
              <a:rPr lang="en-US" sz="6700" b="1" dirty="0">
                <a:latin typeface="Arial Nova" panose="020B0504020202020204" pitchFamily="34" charset="0"/>
              </a:rPr>
              <a:t>VAN GOD!</a:t>
            </a:r>
          </a:p>
        </p:txBody>
      </p:sp>
      <p:pic>
        <p:nvPicPr>
          <p:cNvPr id="5" name="Picture 4" descr="A close-up of hands touching each other&#10;&#10;Description automatically generated with medium confidence">
            <a:extLst>
              <a:ext uri="{FF2B5EF4-FFF2-40B4-BE49-F238E27FC236}">
                <a16:creationId xmlns:a16="http://schemas.microsoft.com/office/drawing/2014/main" id="{18B761FD-6BB8-27AE-C88A-85602A375AB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869" b="4868"/>
          <a:stretch/>
        </p:blipFill>
        <p:spPr>
          <a:xfrm>
            <a:off x="651352" y="538619"/>
            <a:ext cx="5825647" cy="5774499"/>
          </a:xfrm>
          <a:custGeom>
            <a:avLst/>
            <a:gdLst/>
            <a:ahLst/>
            <a:cxnLst/>
            <a:rect l="l" t="t" r="r" b="b"/>
            <a:pathLst>
              <a:path w="6095524" h="4707593">
                <a:moveTo>
                  <a:pt x="0" y="0"/>
                </a:moveTo>
                <a:lnTo>
                  <a:pt x="6095524" y="0"/>
                </a:lnTo>
                <a:lnTo>
                  <a:pt x="6095524" y="3296937"/>
                </a:lnTo>
                <a:lnTo>
                  <a:pt x="6095524" y="3518571"/>
                </a:lnTo>
                <a:lnTo>
                  <a:pt x="6061052" y="3534000"/>
                </a:lnTo>
                <a:cubicBezTo>
                  <a:pt x="6054332" y="3536785"/>
                  <a:pt x="6046938" y="3538321"/>
                  <a:pt x="6040890" y="3542065"/>
                </a:cubicBezTo>
                <a:cubicBezTo>
                  <a:pt x="6013044" y="3559156"/>
                  <a:pt x="5986064" y="3577591"/>
                  <a:pt x="5957836" y="3594010"/>
                </a:cubicBezTo>
                <a:cubicBezTo>
                  <a:pt x="5928744" y="3611004"/>
                  <a:pt x="5902724" y="3631071"/>
                  <a:pt x="5882656" y="3658244"/>
                </a:cubicBezTo>
                <a:cubicBezTo>
                  <a:pt x="5864029" y="3683496"/>
                  <a:pt x="5845978" y="3709131"/>
                  <a:pt x="5827448" y="3734479"/>
                </a:cubicBezTo>
                <a:cubicBezTo>
                  <a:pt x="5822743" y="3740912"/>
                  <a:pt x="5818422" y="3748498"/>
                  <a:pt x="5811989" y="3752627"/>
                </a:cubicBezTo>
                <a:cubicBezTo>
                  <a:pt x="5798643" y="3761268"/>
                  <a:pt x="5784048" y="3768277"/>
                  <a:pt x="5769742" y="3775382"/>
                </a:cubicBezTo>
                <a:cubicBezTo>
                  <a:pt x="5757452" y="3781431"/>
                  <a:pt x="5744394" y="3785943"/>
                  <a:pt x="5732393" y="3792472"/>
                </a:cubicBezTo>
                <a:cubicBezTo>
                  <a:pt x="5722792" y="3797658"/>
                  <a:pt x="5714246" y="3804859"/>
                  <a:pt x="5705316" y="3811388"/>
                </a:cubicBezTo>
                <a:cubicBezTo>
                  <a:pt x="5697539" y="3817052"/>
                  <a:pt x="5688994" y="3821949"/>
                  <a:pt x="5682465" y="3828767"/>
                </a:cubicBezTo>
                <a:cubicBezTo>
                  <a:pt x="5666526" y="3845281"/>
                  <a:pt x="5650491" y="3861508"/>
                  <a:pt x="5630712" y="3873702"/>
                </a:cubicBezTo>
                <a:cubicBezTo>
                  <a:pt x="5611221" y="3885799"/>
                  <a:pt x="5592786" y="3899338"/>
                  <a:pt x="5573392" y="3911628"/>
                </a:cubicBezTo>
                <a:cubicBezTo>
                  <a:pt x="5554380" y="3923630"/>
                  <a:pt x="5537194" y="3936783"/>
                  <a:pt x="5527304" y="3958099"/>
                </a:cubicBezTo>
                <a:cubicBezTo>
                  <a:pt x="5522888" y="3967508"/>
                  <a:pt x="5516646" y="3977782"/>
                  <a:pt x="5508293" y="3983255"/>
                </a:cubicBezTo>
                <a:cubicBezTo>
                  <a:pt x="5496387" y="3991032"/>
                  <a:pt x="5481313" y="3993817"/>
                  <a:pt x="5468350" y="4000442"/>
                </a:cubicBezTo>
                <a:cubicBezTo>
                  <a:pt x="5453084" y="4008219"/>
                  <a:pt x="5435418" y="4014940"/>
                  <a:pt x="5425048" y="4027326"/>
                </a:cubicBezTo>
                <a:cubicBezTo>
                  <a:pt x="5415830" y="4038368"/>
                  <a:pt x="5406517" y="4047009"/>
                  <a:pt x="5394322" y="4054018"/>
                </a:cubicBezTo>
                <a:cubicBezTo>
                  <a:pt x="5385778" y="4058915"/>
                  <a:pt x="5379441" y="4067844"/>
                  <a:pt x="5370608" y="4071877"/>
                </a:cubicBezTo>
                <a:cubicBezTo>
                  <a:pt x="5358990" y="4077254"/>
                  <a:pt x="5347276" y="4081479"/>
                  <a:pt x="5337098" y="4089832"/>
                </a:cubicBezTo>
                <a:cubicBezTo>
                  <a:pt x="5326536" y="4098473"/>
                  <a:pt x="5314535" y="4105290"/>
                  <a:pt x="5303493" y="4113356"/>
                </a:cubicBezTo>
                <a:cubicBezTo>
                  <a:pt x="5297636" y="4117676"/>
                  <a:pt x="5292835" y="4123341"/>
                  <a:pt x="5287171" y="4127854"/>
                </a:cubicBezTo>
                <a:cubicBezTo>
                  <a:pt x="5276801" y="4136111"/>
                  <a:pt x="5266239" y="4144176"/>
                  <a:pt x="5255581" y="4151953"/>
                </a:cubicBezTo>
                <a:cubicBezTo>
                  <a:pt x="5244924" y="4159731"/>
                  <a:pt x="5234746" y="4168756"/>
                  <a:pt x="5223032" y="4174421"/>
                </a:cubicBezTo>
                <a:cubicBezTo>
                  <a:pt x="5203062" y="4184023"/>
                  <a:pt x="5181266" y="4189784"/>
                  <a:pt x="5161870" y="4200153"/>
                </a:cubicBezTo>
                <a:cubicBezTo>
                  <a:pt x="5142188" y="4210714"/>
                  <a:pt x="5123656" y="4223965"/>
                  <a:pt x="5106182" y="4237983"/>
                </a:cubicBezTo>
                <a:cubicBezTo>
                  <a:pt x="5092356" y="4249025"/>
                  <a:pt x="5079394" y="4259971"/>
                  <a:pt x="5062014" y="4265635"/>
                </a:cubicBezTo>
                <a:cubicBezTo>
                  <a:pt x="5052317" y="4268804"/>
                  <a:pt x="5042140" y="4275717"/>
                  <a:pt x="5036282" y="4283783"/>
                </a:cubicBezTo>
                <a:cubicBezTo>
                  <a:pt x="5023608" y="4301353"/>
                  <a:pt x="5007382" y="4313739"/>
                  <a:pt x="4989043" y="4324301"/>
                </a:cubicBezTo>
                <a:cubicBezTo>
                  <a:pt x="4964559" y="4338511"/>
                  <a:pt x="4940363" y="4353009"/>
                  <a:pt x="4915783" y="4366931"/>
                </a:cubicBezTo>
                <a:cubicBezTo>
                  <a:pt x="4901286" y="4375189"/>
                  <a:pt x="4886884" y="4383926"/>
                  <a:pt x="4871520" y="4389975"/>
                </a:cubicBezTo>
                <a:cubicBezTo>
                  <a:pt x="4840124" y="4402457"/>
                  <a:pt x="4807959" y="4413114"/>
                  <a:pt x="4776274" y="4424733"/>
                </a:cubicBezTo>
                <a:cubicBezTo>
                  <a:pt x="4765904" y="4428477"/>
                  <a:pt x="4756110" y="4433854"/>
                  <a:pt x="4745548" y="4437119"/>
                </a:cubicBezTo>
                <a:cubicBezTo>
                  <a:pt x="4734122" y="4440671"/>
                  <a:pt x="4721834" y="4441727"/>
                  <a:pt x="4710408" y="4445280"/>
                </a:cubicBezTo>
                <a:cubicBezTo>
                  <a:pt x="4691396" y="4451136"/>
                  <a:pt x="4672961" y="4458626"/>
                  <a:pt x="4653950" y="4464579"/>
                </a:cubicBezTo>
                <a:cubicBezTo>
                  <a:pt x="4617272" y="4476005"/>
                  <a:pt x="4580498" y="4486951"/>
                  <a:pt x="4543725" y="4497800"/>
                </a:cubicBezTo>
                <a:cubicBezTo>
                  <a:pt x="4535852" y="4500105"/>
                  <a:pt x="4527306" y="4500393"/>
                  <a:pt x="4519530" y="4502889"/>
                </a:cubicBezTo>
                <a:cubicBezTo>
                  <a:pt x="4498886" y="4509610"/>
                  <a:pt x="4478338" y="4516907"/>
                  <a:pt x="4457887" y="4524300"/>
                </a:cubicBezTo>
                <a:cubicBezTo>
                  <a:pt x="4445502" y="4528813"/>
                  <a:pt x="4433403" y="4534382"/>
                  <a:pt x="4420922" y="4538702"/>
                </a:cubicBezTo>
                <a:cubicBezTo>
                  <a:pt x="4410936" y="4542159"/>
                  <a:pt x="4400662" y="4544847"/>
                  <a:pt x="4390292" y="4546960"/>
                </a:cubicBezTo>
                <a:cubicBezTo>
                  <a:pt x="4381363" y="4548785"/>
                  <a:pt x="4372050" y="4548592"/>
                  <a:pt x="4363216" y="4550801"/>
                </a:cubicBezTo>
                <a:cubicBezTo>
                  <a:pt x="4339308" y="4556753"/>
                  <a:pt x="4315689" y="4563475"/>
                  <a:pt x="4291973" y="4569811"/>
                </a:cubicBezTo>
                <a:cubicBezTo>
                  <a:pt x="4282468" y="4572308"/>
                  <a:pt x="4272770" y="4574133"/>
                  <a:pt x="4263552" y="4577301"/>
                </a:cubicBezTo>
                <a:cubicBezTo>
                  <a:pt x="4238876" y="4585654"/>
                  <a:pt x="4214585" y="4595159"/>
                  <a:pt x="4189813" y="4603033"/>
                </a:cubicBezTo>
                <a:cubicBezTo>
                  <a:pt x="4169266" y="4609562"/>
                  <a:pt x="4148142" y="4614266"/>
                  <a:pt x="4127306" y="4620027"/>
                </a:cubicBezTo>
                <a:cubicBezTo>
                  <a:pt x="4118473" y="4622524"/>
                  <a:pt x="4110024" y="4626077"/>
                  <a:pt x="4101192" y="4628188"/>
                </a:cubicBezTo>
                <a:cubicBezTo>
                  <a:pt x="4081412" y="4632990"/>
                  <a:pt x="4061345" y="4637022"/>
                  <a:pt x="4041470" y="4641823"/>
                </a:cubicBezTo>
                <a:cubicBezTo>
                  <a:pt x="4030139" y="4644607"/>
                  <a:pt x="4019194" y="4649600"/>
                  <a:pt x="4007672" y="4651425"/>
                </a:cubicBezTo>
                <a:cubicBezTo>
                  <a:pt x="3980308" y="4655745"/>
                  <a:pt x="3952752" y="4658817"/>
                  <a:pt x="3925195" y="4662274"/>
                </a:cubicBezTo>
                <a:cubicBezTo>
                  <a:pt x="3896776" y="4665826"/>
                  <a:pt x="3868451" y="4669571"/>
                  <a:pt x="3840029" y="4672739"/>
                </a:cubicBezTo>
                <a:cubicBezTo>
                  <a:pt x="3824475" y="4674372"/>
                  <a:pt x="3808824" y="4674660"/>
                  <a:pt x="3793270" y="4676196"/>
                </a:cubicBezTo>
                <a:cubicBezTo>
                  <a:pt x="3779636" y="4677541"/>
                  <a:pt x="3766098" y="4680037"/>
                  <a:pt x="3752464" y="4681670"/>
                </a:cubicBezTo>
                <a:cubicBezTo>
                  <a:pt x="3740654" y="4683013"/>
                  <a:pt x="3728748" y="4683781"/>
                  <a:pt x="3716938" y="4685126"/>
                </a:cubicBezTo>
                <a:cubicBezTo>
                  <a:pt x="3698024" y="4687334"/>
                  <a:pt x="3679204" y="4689831"/>
                  <a:pt x="3660386" y="4692135"/>
                </a:cubicBezTo>
                <a:cubicBezTo>
                  <a:pt x="3652513" y="4692999"/>
                  <a:pt x="3644255" y="4695399"/>
                  <a:pt x="3636862" y="4693960"/>
                </a:cubicBezTo>
                <a:cubicBezTo>
                  <a:pt x="3618235" y="4690310"/>
                  <a:pt x="3599896" y="4691367"/>
                  <a:pt x="3581365" y="4693863"/>
                </a:cubicBezTo>
                <a:cubicBezTo>
                  <a:pt x="3575028" y="4694728"/>
                  <a:pt x="3568211" y="4694535"/>
                  <a:pt x="3562066" y="4692903"/>
                </a:cubicBezTo>
                <a:cubicBezTo>
                  <a:pt x="3549488" y="4689638"/>
                  <a:pt x="3537294" y="4685029"/>
                  <a:pt x="3524908" y="4680997"/>
                </a:cubicBezTo>
                <a:cubicBezTo>
                  <a:pt x="3523563" y="4680517"/>
                  <a:pt x="3521931" y="4680421"/>
                  <a:pt x="3520492" y="4680133"/>
                </a:cubicBezTo>
                <a:cubicBezTo>
                  <a:pt x="3512330" y="4678500"/>
                  <a:pt x="3504266" y="4676868"/>
                  <a:pt x="3496103" y="4675428"/>
                </a:cubicBezTo>
                <a:cubicBezTo>
                  <a:pt x="3491687" y="4674660"/>
                  <a:pt x="3487174" y="4674564"/>
                  <a:pt x="3482757" y="4673892"/>
                </a:cubicBezTo>
                <a:cubicBezTo>
                  <a:pt x="3465667" y="4671203"/>
                  <a:pt x="3446848" y="4675716"/>
                  <a:pt x="3432061" y="4664099"/>
                </a:cubicBezTo>
                <a:cubicBezTo>
                  <a:pt x="3422460" y="4656609"/>
                  <a:pt x="3413146" y="4658338"/>
                  <a:pt x="3402873" y="4659490"/>
                </a:cubicBezTo>
                <a:cubicBezTo>
                  <a:pt x="3395096" y="4660354"/>
                  <a:pt x="3387126" y="4660065"/>
                  <a:pt x="3379253" y="4660162"/>
                </a:cubicBezTo>
                <a:cubicBezTo>
                  <a:pt x="3365427" y="4660449"/>
                  <a:pt x="3351601" y="4660546"/>
                  <a:pt x="3337774" y="4661026"/>
                </a:cubicBezTo>
                <a:cubicBezTo>
                  <a:pt x="3333357" y="4661218"/>
                  <a:pt x="3328846" y="4663619"/>
                  <a:pt x="3324524" y="4663235"/>
                </a:cubicBezTo>
                <a:cubicBezTo>
                  <a:pt x="3304553" y="4661410"/>
                  <a:pt x="3284582" y="4658529"/>
                  <a:pt x="3264610" y="4656897"/>
                </a:cubicBezTo>
                <a:cubicBezTo>
                  <a:pt x="3253281" y="4655938"/>
                  <a:pt x="3241663" y="4657761"/>
                  <a:pt x="3230429" y="4656417"/>
                </a:cubicBezTo>
                <a:cubicBezTo>
                  <a:pt x="3217468" y="4654881"/>
                  <a:pt x="3204794" y="4650945"/>
                  <a:pt x="3191927" y="4648544"/>
                </a:cubicBezTo>
                <a:cubicBezTo>
                  <a:pt x="3188375" y="4647872"/>
                  <a:pt x="3184438" y="4648736"/>
                  <a:pt x="3180694" y="4648928"/>
                </a:cubicBezTo>
                <a:cubicBezTo>
                  <a:pt x="3176469" y="4649120"/>
                  <a:pt x="3172340" y="4649504"/>
                  <a:pt x="3168116" y="4649600"/>
                </a:cubicBezTo>
                <a:cubicBezTo>
                  <a:pt x="3155249" y="4649793"/>
                  <a:pt x="3142384" y="4649504"/>
                  <a:pt x="3129517" y="4650177"/>
                </a:cubicBezTo>
                <a:cubicBezTo>
                  <a:pt x="3121644" y="4650561"/>
                  <a:pt x="3113388" y="4654497"/>
                  <a:pt x="3106089" y="4653057"/>
                </a:cubicBezTo>
                <a:cubicBezTo>
                  <a:pt x="3091208" y="4650272"/>
                  <a:pt x="3076325" y="4656513"/>
                  <a:pt x="3061444" y="4651329"/>
                </a:cubicBezTo>
                <a:cubicBezTo>
                  <a:pt x="3056834" y="4649793"/>
                  <a:pt x="3050497" y="4653633"/>
                  <a:pt x="3044928" y="4653825"/>
                </a:cubicBezTo>
                <a:cubicBezTo>
                  <a:pt x="3031006" y="4654305"/>
                  <a:pt x="3017084" y="4654209"/>
                  <a:pt x="3003162" y="4654113"/>
                </a:cubicBezTo>
                <a:cubicBezTo>
                  <a:pt x="2990680" y="4654017"/>
                  <a:pt x="2977717" y="4655361"/>
                  <a:pt x="2965716" y="4652673"/>
                </a:cubicBezTo>
                <a:cubicBezTo>
                  <a:pt x="2953137" y="4649793"/>
                  <a:pt x="2941808" y="4650177"/>
                  <a:pt x="2929614" y="4653441"/>
                </a:cubicBezTo>
                <a:cubicBezTo>
                  <a:pt x="2921260" y="4655649"/>
                  <a:pt x="2912427" y="4655938"/>
                  <a:pt x="2903786" y="4656609"/>
                </a:cubicBezTo>
                <a:cubicBezTo>
                  <a:pt x="2894473" y="4657377"/>
                  <a:pt x="2884199" y="4655361"/>
                  <a:pt x="2875750" y="4658529"/>
                </a:cubicBezTo>
                <a:cubicBezTo>
                  <a:pt x="2850593" y="4667939"/>
                  <a:pt x="2824765" y="4669955"/>
                  <a:pt x="2798458" y="4669955"/>
                </a:cubicBezTo>
                <a:cubicBezTo>
                  <a:pt x="2793656" y="4669955"/>
                  <a:pt x="2788759" y="4668612"/>
                  <a:pt x="2784152" y="4667171"/>
                </a:cubicBezTo>
                <a:cubicBezTo>
                  <a:pt x="2757266" y="4658529"/>
                  <a:pt x="2730286" y="4659297"/>
                  <a:pt x="2702922" y="4664578"/>
                </a:cubicBezTo>
                <a:cubicBezTo>
                  <a:pt x="2697257" y="4665731"/>
                  <a:pt x="2690921" y="4665923"/>
                  <a:pt x="2685256" y="4664771"/>
                </a:cubicBezTo>
                <a:cubicBezTo>
                  <a:pt x="2669317" y="4661410"/>
                  <a:pt x="2653858" y="4655841"/>
                  <a:pt x="2637824" y="4653441"/>
                </a:cubicBezTo>
                <a:cubicBezTo>
                  <a:pt x="2611324" y="4649504"/>
                  <a:pt x="2588377" y="4662754"/>
                  <a:pt x="2564661" y="4671396"/>
                </a:cubicBezTo>
                <a:cubicBezTo>
                  <a:pt x="2542097" y="4679557"/>
                  <a:pt x="2522894" y="4697992"/>
                  <a:pt x="2496201" y="4693863"/>
                </a:cubicBezTo>
                <a:cubicBezTo>
                  <a:pt x="2493514" y="4693479"/>
                  <a:pt x="2490537" y="4696071"/>
                  <a:pt x="2487560" y="4696744"/>
                </a:cubicBezTo>
                <a:cubicBezTo>
                  <a:pt x="2479399" y="4698568"/>
                  <a:pt x="2471238" y="4700776"/>
                  <a:pt x="2462980" y="4701641"/>
                </a:cubicBezTo>
                <a:cubicBezTo>
                  <a:pt x="2452899" y="4702793"/>
                  <a:pt x="2442625" y="4702409"/>
                  <a:pt x="2432544" y="4703369"/>
                </a:cubicBezTo>
                <a:cubicBezTo>
                  <a:pt x="2419581" y="4704521"/>
                  <a:pt x="2406812" y="4707593"/>
                  <a:pt x="2393945" y="4707593"/>
                </a:cubicBezTo>
                <a:cubicBezTo>
                  <a:pt x="2383575" y="4707593"/>
                  <a:pt x="2373302" y="4704041"/>
                  <a:pt x="2363029" y="4702312"/>
                </a:cubicBezTo>
                <a:cubicBezTo>
                  <a:pt x="2348530" y="4699912"/>
                  <a:pt x="2332591" y="4700584"/>
                  <a:pt x="2319821" y="4694439"/>
                </a:cubicBezTo>
                <a:cubicBezTo>
                  <a:pt x="2306188" y="4687910"/>
                  <a:pt x="2293225" y="4684934"/>
                  <a:pt x="2279111" y="4686950"/>
                </a:cubicBezTo>
                <a:cubicBezTo>
                  <a:pt x="2274406" y="4687622"/>
                  <a:pt x="2268357" y="4691655"/>
                  <a:pt x="2266245" y="4695783"/>
                </a:cubicBezTo>
                <a:cubicBezTo>
                  <a:pt x="2261540" y="4705001"/>
                  <a:pt x="2255108" y="4706634"/>
                  <a:pt x="2246370" y="4703464"/>
                </a:cubicBezTo>
                <a:cubicBezTo>
                  <a:pt x="2238785" y="4700776"/>
                  <a:pt x="2229471" y="4699432"/>
                  <a:pt x="2224287" y="4694247"/>
                </a:cubicBezTo>
                <a:cubicBezTo>
                  <a:pt x="2209596" y="4679557"/>
                  <a:pt x="2190873" y="4679077"/>
                  <a:pt x="2172630" y="4675141"/>
                </a:cubicBezTo>
                <a:cubicBezTo>
                  <a:pt x="2161494" y="4672739"/>
                  <a:pt x="2151123" y="4672644"/>
                  <a:pt x="2139985" y="4674276"/>
                </a:cubicBezTo>
                <a:cubicBezTo>
                  <a:pt x="2115790" y="4677925"/>
                  <a:pt x="2092266" y="4672739"/>
                  <a:pt x="2069030" y="4666115"/>
                </a:cubicBezTo>
                <a:cubicBezTo>
                  <a:pt x="2053667" y="4661698"/>
                  <a:pt x="2037921" y="4659010"/>
                  <a:pt x="2022655" y="4654497"/>
                </a:cubicBezTo>
                <a:cubicBezTo>
                  <a:pt x="2011229" y="4651041"/>
                  <a:pt x="1999804" y="4646912"/>
                  <a:pt x="1989339" y="4641343"/>
                </a:cubicBezTo>
                <a:cubicBezTo>
                  <a:pt x="1974167" y="4633181"/>
                  <a:pt x="1960918" y="4620891"/>
                  <a:pt x="1941618" y="4624156"/>
                </a:cubicBezTo>
                <a:cubicBezTo>
                  <a:pt x="1924623" y="4627036"/>
                  <a:pt x="1909262" y="4620988"/>
                  <a:pt x="1893707" y="4615227"/>
                </a:cubicBezTo>
                <a:cubicBezTo>
                  <a:pt x="1882281" y="4611002"/>
                  <a:pt x="1870857" y="4606681"/>
                  <a:pt x="1859045" y="4603993"/>
                </a:cubicBezTo>
                <a:cubicBezTo>
                  <a:pt x="1845027" y="4600824"/>
                  <a:pt x="1829184" y="4602169"/>
                  <a:pt x="1816702" y="4596311"/>
                </a:cubicBezTo>
                <a:cubicBezTo>
                  <a:pt x="1803644" y="4590166"/>
                  <a:pt x="1792795" y="4594295"/>
                  <a:pt x="1781177" y="4596024"/>
                </a:cubicBezTo>
                <a:cubicBezTo>
                  <a:pt x="1762646" y="4598712"/>
                  <a:pt x="1744210" y="4603705"/>
                  <a:pt x="1725488" y="4597368"/>
                </a:cubicBezTo>
                <a:cubicBezTo>
                  <a:pt x="1702733" y="4589687"/>
                  <a:pt x="1680169" y="4581430"/>
                  <a:pt x="1657318" y="4574133"/>
                </a:cubicBezTo>
                <a:cubicBezTo>
                  <a:pt x="1648483" y="4571347"/>
                  <a:pt x="1638980" y="4570195"/>
                  <a:pt x="1629761" y="4568947"/>
                </a:cubicBezTo>
                <a:cubicBezTo>
                  <a:pt x="1621025" y="4567891"/>
                  <a:pt x="1610559" y="4570579"/>
                  <a:pt x="1603837" y="4566547"/>
                </a:cubicBezTo>
                <a:cubicBezTo>
                  <a:pt x="1586554" y="4556178"/>
                  <a:pt x="1568792" y="4551089"/>
                  <a:pt x="1548820" y="4551089"/>
                </a:cubicBezTo>
                <a:cubicBezTo>
                  <a:pt x="1541330" y="4551089"/>
                  <a:pt x="1534033" y="4546768"/>
                  <a:pt x="1526449" y="4545999"/>
                </a:cubicBezTo>
                <a:cubicBezTo>
                  <a:pt x="1516078" y="4545040"/>
                  <a:pt x="1504172" y="4542447"/>
                  <a:pt x="1495147" y="4546096"/>
                </a:cubicBezTo>
                <a:cubicBezTo>
                  <a:pt x="1473928" y="4554737"/>
                  <a:pt x="1456742" y="4547536"/>
                  <a:pt x="1438211" y="4538991"/>
                </a:cubicBezTo>
                <a:cubicBezTo>
                  <a:pt x="1419967" y="4530541"/>
                  <a:pt x="1400764" y="4523821"/>
                  <a:pt x="1381370" y="4518251"/>
                </a:cubicBezTo>
                <a:cubicBezTo>
                  <a:pt x="1374073" y="4516235"/>
                  <a:pt x="1365336" y="4519596"/>
                  <a:pt x="1357270" y="4520267"/>
                </a:cubicBezTo>
                <a:cubicBezTo>
                  <a:pt x="1354389" y="4520460"/>
                  <a:pt x="1351220" y="4520748"/>
                  <a:pt x="1348629" y="4519788"/>
                </a:cubicBezTo>
                <a:cubicBezTo>
                  <a:pt x="1323569" y="4510570"/>
                  <a:pt x="1298124" y="4503561"/>
                  <a:pt x="1270953" y="4508361"/>
                </a:cubicBezTo>
                <a:cubicBezTo>
                  <a:pt x="1268457" y="4508842"/>
                  <a:pt x="1265672" y="4507786"/>
                  <a:pt x="1263175" y="4507114"/>
                </a:cubicBezTo>
                <a:cubicBezTo>
                  <a:pt x="1250981" y="4503657"/>
                  <a:pt x="1239075" y="4498184"/>
                  <a:pt x="1226690" y="4496936"/>
                </a:cubicBezTo>
                <a:cubicBezTo>
                  <a:pt x="1196157" y="4493864"/>
                  <a:pt x="1165433" y="4492615"/>
                  <a:pt x="1134706" y="4490599"/>
                </a:cubicBezTo>
                <a:cubicBezTo>
                  <a:pt x="1132786" y="4490503"/>
                  <a:pt x="1130770" y="4490503"/>
                  <a:pt x="1129042" y="4489831"/>
                </a:cubicBezTo>
                <a:cubicBezTo>
                  <a:pt x="1117712" y="4485702"/>
                  <a:pt x="1107823" y="4487047"/>
                  <a:pt x="1098220" y="4494919"/>
                </a:cubicBezTo>
                <a:cubicBezTo>
                  <a:pt x="1093996" y="4498376"/>
                  <a:pt x="1088235" y="4500200"/>
                  <a:pt x="1082955" y="4502121"/>
                </a:cubicBezTo>
                <a:cubicBezTo>
                  <a:pt x="1075177" y="4505002"/>
                  <a:pt x="1067208" y="4507786"/>
                  <a:pt x="1059143" y="4509610"/>
                </a:cubicBezTo>
                <a:cubicBezTo>
                  <a:pt x="1051173" y="4511338"/>
                  <a:pt x="1042628" y="4513738"/>
                  <a:pt x="1034947" y="4512395"/>
                </a:cubicBezTo>
                <a:cubicBezTo>
                  <a:pt x="1021121" y="4509994"/>
                  <a:pt x="1007966" y="4504618"/>
                  <a:pt x="994332" y="4501064"/>
                </a:cubicBezTo>
                <a:cubicBezTo>
                  <a:pt x="989628" y="4499816"/>
                  <a:pt x="984442" y="4500009"/>
                  <a:pt x="979546" y="4499912"/>
                </a:cubicBezTo>
                <a:cubicBezTo>
                  <a:pt x="968312" y="4499625"/>
                  <a:pt x="956790" y="4502409"/>
                  <a:pt x="946613" y="4494440"/>
                </a:cubicBezTo>
                <a:cubicBezTo>
                  <a:pt x="937204" y="4486951"/>
                  <a:pt x="927697" y="4489158"/>
                  <a:pt x="917808" y="4494824"/>
                </a:cubicBezTo>
                <a:cubicBezTo>
                  <a:pt x="910703" y="4498857"/>
                  <a:pt x="902639" y="4502025"/>
                  <a:pt x="894669" y="4503561"/>
                </a:cubicBezTo>
                <a:cubicBezTo>
                  <a:pt x="883723" y="4505673"/>
                  <a:pt x="872873" y="4506538"/>
                  <a:pt x="861063" y="4505289"/>
                </a:cubicBezTo>
                <a:cubicBezTo>
                  <a:pt x="852710" y="4504425"/>
                  <a:pt x="845892" y="4504041"/>
                  <a:pt x="839363" y="4498952"/>
                </a:cubicBezTo>
                <a:cubicBezTo>
                  <a:pt x="838308" y="4498184"/>
                  <a:pt x="836388" y="4497992"/>
                  <a:pt x="834947" y="4498089"/>
                </a:cubicBezTo>
                <a:cubicBezTo>
                  <a:pt x="816032" y="4499721"/>
                  <a:pt x="797309" y="4498857"/>
                  <a:pt x="778202" y="4497704"/>
                </a:cubicBezTo>
                <a:cubicBezTo>
                  <a:pt x="753911" y="4496168"/>
                  <a:pt x="728370" y="4500680"/>
                  <a:pt x="707343" y="4516811"/>
                </a:cubicBezTo>
                <a:cubicBezTo>
                  <a:pt x="704271" y="4519212"/>
                  <a:pt x="699662" y="4520267"/>
                  <a:pt x="695629" y="4520844"/>
                </a:cubicBezTo>
                <a:cubicBezTo>
                  <a:pt x="676618" y="4523340"/>
                  <a:pt x="657511" y="4525069"/>
                  <a:pt x="638500" y="4527853"/>
                </a:cubicBezTo>
                <a:cubicBezTo>
                  <a:pt x="628130" y="4529389"/>
                  <a:pt x="617280" y="4530734"/>
                  <a:pt x="607872" y="4534958"/>
                </a:cubicBezTo>
                <a:cubicBezTo>
                  <a:pt x="598655" y="4539086"/>
                  <a:pt x="591260" y="4543983"/>
                  <a:pt x="585788" y="4535342"/>
                </a:cubicBezTo>
                <a:cubicBezTo>
                  <a:pt x="575995" y="4539951"/>
                  <a:pt x="567448" y="4543792"/>
                  <a:pt x="559097" y="4547920"/>
                </a:cubicBezTo>
                <a:cubicBezTo>
                  <a:pt x="556023" y="4549456"/>
                  <a:pt x="553431" y="4551953"/>
                  <a:pt x="550358" y="4553393"/>
                </a:cubicBezTo>
                <a:cubicBezTo>
                  <a:pt x="547093" y="4554930"/>
                  <a:pt x="543445" y="4555889"/>
                  <a:pt x="539893" y="4556657"/>
                </a:cubicBezTo>
                <a:cubicBezTo>
                  <a:pt x="524050" y="4560114"/>
                  <a:pt x="508207" y="4563282"/>
                  <a:pt x="492462" y="4567027"/>
                </a:cubicBezTo>
                <a:cubicBezTo>
                  <a:pt x="489388" y="4567795"/>
                  <a:pt x="486796" y="4570868"/>
                  <a:pt x="484011" y="4572884"/>
                </a:cubicBezTo>
                <a:cubicBezTo>
                  <a:pt x="482187" y="4574228"/>
                  <a:pt x="480363" y="4576244"/>
                  <a:pt x="478346" y="4576533"/>
                </a:cubicBezTo>
                <a:cubicBezTo>
                  <a:pt x="462984" y="4578837"/>
                  <a:pt x="447718" y="4581526"/>
                  <a:pt x="432260" y="4582678"/>
                </a:cubicBezTo>
                <a:cubicBezTo>
                  <a:pt x="419298" y="4583637"/>
                  <a:pt x="406815" y="4583350"/>
                  <a:pt x="403455" y="4600056"/>
                </a:cubicBezTo>
                <a:cubicBezTo>
                  <a:pt x="402879" y="4602937"/>
                  <a:pt x="398750" y="4606010"/>
                  <a:pt x="395583" y="4607449"/>
                </a:cubicBezTo>
                <a:cubicBezTo>
                  <a:pt x="386557" y="4611578"/>
                  <a:pt x="376954" y="4614362"/>
                  <a:pt x="368025" y="4618587"/>
                </a:cubicBezTo>
                <a:cubicBezTo>
                  <a:pt x="338741" y="4632701"/>
                  <a:pt x="308113" y="4641631"/>
                  <a:pt x="275371" y="4639999"/>
                </a:cubicBezTo>
                <a:cubicBezTo>
                  <a:pt x="265194" y="4639519"/>
                  <a:pt x="255304" y="4634333"/>
                  <a:pt x="248871" y="4632413"/>
                </a:cubicBezTo>
                <a:cubicBezTo>
                  <a:pt x="230341" y="4639999"/>
                  <a:pt x="214786" y="4647296"/>
                  <a:pt x="198559" y="4652768"/>
                </a:cubicBezTo>
                <a:cubicBezTo>
                  <a:pt x="184253" y="4657665"/>
                  <a:pt x="169274" y="4660738"/>
                  <a:pt x="154583" y="4664290"/>
                </a:cubicBezTo>
                <a:cubicBezTo>
                  <a:pt x="149206" y="4665635"/>
                  <a:pt x="143734" y="4666403"/>
                  <a:pt x="138261" y="4667075"/>
                </a:cubicBezTo>
                <a:cubicBezTo>
                  <a:pt x="121171" y="4669187"/>
                  <a:pt x="103312" y="4664099"/>
                  <a:pt x="86606" y="4672164"/>
                </a:cubicBezTo>
                <a:cubicBezTo>
                  <a:pt x="77868" y="4676389"/>
                  <a:pt x="69226" y="4681477"/>
                  <a:pt x="60009" y="4683686"/>
                </a:cubicBezTo>
                <a:cubicBezTo>
                  <a:pt x="50120" y="4686086"/>
                  <a:pt x="40446" y="4689831"/>
                  <a:pt x="30568" y="4692507"/>
                </a:cubicBezTo>
                <a:lnTo>
                  <a:pt x="0" y="4694912"/>
                </a:lnTo>
                <a:lnTo>
                  <a:pt x="0" y="4338332"/>
                </a:lnTo>
                <a:close/>
              </a:path>
            </a:pathLst>
          </a:custGeom>
          <a:effectLst>
            <a:outerShdw blurRad="381000" dist="152400" dir="5400000" algn="t" rotWithShape="0">
              <a:prstClr val="black">
                <a:alpha val="10000"/>
              </a:prstClr>
            </a:outerShdw>
          </a:effectLst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6E3368C-B3A5-484E-8070-EC7E903F86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2000" y="4058937"/>
            <a:ext cx="6095524" cy="1410656"/>
          </a:xfrm>
          <a:custGeom>
            <a:avLst/>
            <a:gdLst>
              <a:gd name="connsiteX0" fmla="*/ 6095524 w 6095524"/>
              <a:gd name="connsiteY0" fmla="*/ 0 h 1410656"/>
              <a:gd name="connsiteX1" fmla="*/ 6095524 w 6095524"/>
              <a:gd name="connsiteY1" fmla="*/ 221634 h 1410656"/>
              <a:gd name="connsiteX2" fmla="*/ 6061052 w 6095524"/>
              <a:gd name="connsiteY2" fmla="*/ 237063 h 1410656"/>
              <a:gd name="connsiteX3" fmla="*/ 6040890 w 6095524"/>
              <a:gd name="connsiteY3" fmla="*/ 245128 h 1410656"/>
              <a:gd name="connsiteX4" fmla="*/ 5957836 w 6095524"/>
              <a:gd name="connsiteY4" fmla="*/ 297073 h 1410656"/>
              <a:gd name="connsiteX5" fmla="*/ 5882656 w 6095524"/>
              <a:gd name="connsiteY5" fmla="*/ 361307 h 1410656"/>
              <a:gd name="connsiteX6" fmla="*/ 5827448 w 6095524"/>
              <a:gd name="connsiteY6" fmla="*/ 437542 h 1410656"/>
              <a:gd name="connsiteX7" fmla="*/ 5811989 w 6095524"/>
              <a:gd name="connsiteY7" fmla="*/ 455690 h 1410656"/>
              <a:gd name="connsiteX8" fmla="*/ 5769742 w 6095524"/>
              <a:gd name="connsiteY8" fmla="*/ 478445 h 1410656"/>
              <a:gd name="connsiteX9" fmla="*/ 5732393 w 6095524"/>
              <a:gd name="connsiteY9" fmla="*/ 495535 h 1410656"/>
              <a:gd name="connsiteX10" fmla="*/ 5705316 w 6095524"/>
              <a:gd name="connsiteY10" fmla="*/ 514451 h 1410656"/>
              <a:gd name="connsiteX11" fmla="*/ 5682465 w 6095524"/>
              <a:gd name="connsiteY11" fmla="*/ 531830 h 1410656"/>
              <a:gd name="connsiteX12" fmla="*/ 5630712 w 6095524"/>
              <a:gd name="connsiteY12" fmla="*/ 576765 h 1410656"/>
              <a:gd name="connsiteX13" fmla="*/ 5573392 w 6095524"/>
              <a:gd name="connsiteY13" fmla="*/ 614691 h 1410656"/>
              <a:gd name="connsiteX14" fmla="*/ 5527304 w 6095524"/>
              <a:gd name="connsiteY14" fmla="*/ 661162 h 1410656"/>
              <a:gd name="connsiteX15" fmla="*/ 5508293 w 6095524"/>
              <a:gd name="connsiteY15" fmla="*/ 686318 h 1410656"/>
              <a:gd name="connsiteX16" fmla="*/ 5468350 w 6095524"/>
              <a:gd name="connsiteY16" fmla="*/ 703505 h 1410656"/>
              <a:gd name="connsiteX17" fmla="*/ 5425048 w 6095524"/>
              <a:gd name="connsiteY17" fmla="*/ 730389 h 1410656"/>
              <a:gd name="connsiteX18" fmla="*/ 5394322 w 6095524"/>
              <a:gd name="connsiteY18" fmla="*/ 757081 h 1410656"/>
              <a:gd name="connsiteX19" fmla="*/ 5370608 w 6095524"/>
              <a:gd name="connsiteY19" fmla="*/ 774940 h 1410656"/>
              <a:gd name="connsiteX20" fmla="*/ 5337098 w 6095524"/>
              <a:gd name="connsiteY20" fmla="*/ 792895 h 1410656"/>
              <a:gd name="connsiteX21" fmla="*/ 5303493 w 6095524"/>
              <a:gd name="connsiteY21" fmla="*/ 816419 h 1410656"/>
              <a:gd name="connsiteX22" fmla="*/ 5287171 w 6095524"/>
              <a:gd name="connsiteY22" fmla="*/ 830917 h 1410656"/>
              <a:gd name="connsiteX23" fmla="*/ 5255581 w 6095524"/>
              <a:gd name="connsiteY23" fmla="*/ 855016 h 1410656"/>
              <a:gd name="connsiteX24" fmla="*/ 5223032 w 6095524"/>
              <a:gd name="connsiteY24" fmla="*/ 877484 h 1410656"/>
              <a:gd name="connsiteX25" fmla="*/ 5161870 w 6095524"/>
              <a:gd name="connsiteY25" fmla="*/ 903216 h 1410656"/>
              <a:gd name="connsiteX26" fmla="*/ 5106182 w 6095524"/>
              <a:gd name="connsiteY26" fmla="*/ 941046 h 1410656"/>
              <a:gd name="connsiteX27" fmla="*/ 5062014 w 6095524"/>
              <a:gd name="connsiteY27" fmla="*/ 968698 h 1410656"/>
              <a:gd name="connsiteX28" fmla="*/ 5036282 w 6095524"/>
              <a:gd name="connsiteY28" fmla="*/ 986846 h 1410656"/>
              <a:gd name="connsiteX29" fmla="*/ 4989043 w 6095524"/>
              <a:gd name="connsiteY29" fmla="*/ 1027364 h 1410656"/>
              <a:gd name="connsiteX30" fmla="*/ 4915783 w 6095524"/>
              <a:gd name="connsiteY30" fmla="*/ 1069994 h 1410656"/>
              <a:gd name="connsiteX31" fmla="*/ 4871520 w 6095524"/>
              <a:gd name="connsiteY31" fmla="*/ 1093038 h 1410656"/>
              <a:gd name="connsiteX32" fmla="*/ 4776274 w 6095524"/>
              <a:gd name="connsiteY32" fmla="*/ 1127796 h 1410656"/>
              <a:gd name="connsiteX33" fmla="*/ 4745548 w 6095524"/>
              <a:gd name="connsiteY33" fmla="*/ 1140182 h 1410656"/>
              <a:gd name="connsiteX34" fmla="*/ 4710408 w 6095524"/>
              <a:gd name="connsiteY34" fmla="*/ 1148343 h 1410656"/>
              <a:gd name="connsiteX35" fmla="*/ 4653950 w 6095524"/>
              <a:gd name="connsiteY35" fmla="*/ 1167642 h 1410656"/>
              <a:gd name="connsiteX36" fmla="*/ 4543725 w 6095524"/>
              <a:gd name="connsiteY36" fmla="*/ 1200863 h 1410656"/>
              <a:gd name="connsiteX37" fmla="*/ 4519530 w 6095524"/>
              <a:gd name="connsiteY37" fmla="*/ 1205952 h 1410656"/>
              <a:gd name="connsiteX38" fmla="*/ 4457887 w 6095524"/>
              <a:gd name="connsiteY38" fmla="*/ 1227363 h 1410656"/>
              <a:gd name="connsiteX39" fmla="*/ 4420922 w 6095524"/>
              <a:gd name="connsiteY39" fmla="*/ 1241765 h 1410656"/>
              <a:gd name="connsiteX40" fmla="*/ 4390292 w 6095524"/>
              <a:gd name="connsiteY40" fmla="*/ 1250023 h 1410656"/>
              <a:gd name="connsiteX41" fmla="*/ 4363216 w 6095524"/>
              <a:gd name="connsiteY41" fmla="*/ 1253864 h 1410656"/>
              <a:gd name="connsiteX42" fmla="*/ 4291973 w 6095524"/>
              <a:gd name="connsiteY42" fmla="*/ 1272874 h 1410656"/>
              <a:gd name="connsiteX43" fmla="*/ 4263552 w 6095524"/>
              <a:gd name="connsiteY43" fmla="*/ 1280364 h 1410656"/>
              <a:gd name="connsiteX44" fmla="*/ 4189813 w 6095524"/>
              <a:gd name="connsiteY44" fmla="*/ 1306096 h 1410656"/>
              <a:gd name="connsiteX45" fmla="*/ 4127306 w 6095524"/>
              <a:gd name="connsiteY45" fmla="*/ 1323090 h 1410656"/>
              <a:gd name="connsiteX46" fmla="*/ 4101192 w 6095524"/>
              <a:gd name="connsiteY46" fmla="*/ 1331251 h 1410656"/>
              <a:gd name="connsiteX47" fmla="*/ 4041470 w 6095524"/>
              <a:gd name="connsiteY47" fmla="*/ 1344886 h 1410656"/>
              <a:gd name="connsiteX48" fmla="*/ 4007672 w 6095524"/>
              <a:gd name="connsiteY48" fmla="*/ 1354488 h 1410656"/>
              <a:gd name="connsiteX49" fmla="*/ 3925195 w 6095524"/>
              <a:gd name="connsiteY49" fmla="*/ 1365337 h 1410656"/>
              <a:gd name="connsiteX50" fmla="*/ 3840029 w 6095524"/>
              <a:gd name="connsiteY50" fmla="*/ 1375802 h 1410656"/>
              <a:gd name="connsiteX51" fmla="*/ 3793270 w 6095524"/>
              <a:gd name="connsiteY51" fmla="*/ 1379259 h 1410656"/>
              <a:gd name="connsiteX52" fmla="*/ 3752464 w 6095524"/>
              <a:gd name="connsiteY52" fmla="*/ 1384733 h 1410656"/>
              <a:gd name="connsiteX53" fmla="*/ 3716938 w 6095524"/>
              <a:gd name="connsiteY53" fmla="*/ 1388189 h 1410656"/>
              <a:gd name="connsiteX54" fmla="*/ 3660386 w 6095524"/>
              <a:gd name="connsiteY54" fmla="*/ 1395198 h 1410656"/>
              <a:gd name="connsiteX55" fmla="*/ 3636862 w 6095524"/>
              <a:gd name="connsiteY55" fmla="*/ 1397023 h 1410656"/>
              <a:gd name="connsiteX56" fmla="*/ 3581365 w 6095524"/>
              <a:gd name="connsiteY56" fmla="*/ 1396926 h 1410656"/>
              <a:gd name="connsiteX57" fmla="*/ 3562066 w 6095524"/>
              <a:gd name="connsiteY57" fmla="*/ 1395966 h 1410656"/>
              <a:gd name="connsiteX58" fmla="*/ 3524908 w 6095524"/>
              <a:gd name="connsiteY58" fmla="*/ 1384060 h 1410656"/>
              <a:gd name="connsiteX59" fmla="*/ 3520492 w 6095524"/>
              <a:gd name="connsiteY59" fmla="*/ 1383196 h 1410656"/>
              <a:gd name="connsiteX60" fmla="*/ 3496103 w 6095524"/>
              <a:gd name="connsiteY60" fmla="*/ 1378491 h 1410656"/>
              <a:gd name="connsiteX61" fmla="*/ 3482757 w 6095524"/>
              <a:gd name="connsiteY61" fmla="*/ 1376955 h 1410656"/>
              <a:gd name="connsiteX62" fmla="*/ 3432061 w 6095524"/>
              <a:gd name="connsiteY62" fmla="*/ 1367162 h 1410656"/>
              <a:gd name="connsiteX63" fmla="*/ 3402873 w 6095524"/>
              <a:gd name="connsiteY63" fmla="*/ 1362553 h 1410656"/>
              <a:gd name="connsiteX64" fmla="*/ 3379253 w 6095524"/>
              <a:gd name="connsiteY64" fmla="*/ 1363225 h 1410656"/>
              <a:gd name="connsiteX65" fmla="*/ 3337774 w 6095524"/>
              <a:gd name="connsiteY65" fmla="*/ 1364089 h 1410656"/>
              <a:gd name="connsiteX66" fmla="*/ 3324524 w 6095524"/>
              <a:gd name="connsiteY66" fmla="*/ 1366298 h 1410656"/>
              <a:gd name="connsiteX67" fmla="*/ 3264610 w 6095524"/>
              <a:gd name="connsiteY67" fmla="*/ 1359960 h 1410656"/>
              <a:gd name="connsiteX68" fmla="*/ 3230429 w 6095524"/>
              <a:gd name="connsiteY68" fmla="*/ 1359480 h 1410656"/>
              <a:gd name="connsiteX69" fmla="*/ 3191927 w 6095524"/>
              <a:gd name="connsiteY69" fmla="*/ 1351607 h 1410656"/>
              <a:gd name="connsiteX70" fmla="*/ 3180694 w 6095524"/>
              <a:gd name="connsiteY70" fmla="*/ 1351991 h 1410656"/>
              <a:gd name="connsiteX71" fmla="*/ 3168116 w 6095524"/>
              <a:gd name="connsiteY71" fmla="*/ 1352663 h 1410656"/>
              <a:gd name="connsiteX72" fmla="*/ 3129517 w 6095524"/>
              <a:gd name="connsiteY72" fmla="*/ 1353240 h 1410656"/>
              <a:gd name="connsiteX73" fmla="*/ 3106089 w 6095524"/>
              <a:gd name="connsiteY73" fmla="*/ 1356120 h 1410656"/>
              <a:gd name="connsiteX74" fmla="*/ 3061444 w 6095524"/>
              <a:gd name="connsiteY74" fmla="*/ 1354392 h 1410656"/>
              <a:gd name="connsiteX75" fmla="*/ 3044928 w 6095524"/>
              <a:gd name="connsiteY75" fmla="*/ 1356888 h 1410656"/>
              <a:gd name="connsiteX76" fmla="*/ 3003162 w 6095524"/>
              <a:gd name="connsiteY76" fmla="*/ 1357176 h 1410656"/>
              <a:gd name="connsiteX77" fmla="*/ 2965716 w 6095524"/>
              <a:gd name="connsiteY77" fmla="*/ 1355736 h 1410656"/>
              <a:gd name="connsiteX78" fmla="*/ 2929614 w 6095524"/>
              <a:gd name="connsiteY78" fmla="*/ 1356504 h 1410656"/>
              <a:gd name="connsiteX79" fmla="*/ 2903786 w 6095524"/>
              <a:gd name="connsiteY79" fmla="*/ 1359672 h 1410656"/>
              <a:gd name="connsiteX80" fmla="*/ 2875750 w 6095524"/>
              <a:gd name="connsiteY80" fmla="*/ 1361592 h 1410656"/>
              <a:gd name="connsiteX81" fmla="*/ 2798458 w 6095524"/>
              <a:gd name="connsiteY81" fmla="*/ 1373018 h 1410656"/>
              <a:gd name="connsiteX82" fmla="*/ 2784152 w 6095524"/>
              <a:gd name="connsiteY82" fmla="*/ 1370234 h 1410656"/>
              <a:gd name="connsiteX83" fmla="*/ 2702922 w 6095524"/>
              <a:gd name="connsiteY83" fmla="*/ 1367641 h 1410656"/>
              <a:gd name="connsiteX84" fmla="*/ 2685256 w 6095524"/>
              <a:gd name="connsiteY84" fmla="*/ 1367834 h 1410656"/>
              <a:gd name="connsiteX85" fmla="*/ 2637824 w 6095524"/>
              <a:gd name="connsiteY85" fmla="*/ 1356504 h 1410656"/>
              <a:gd name="connsiteX86" fmla="*/ 2564661 w 6095524"/>
              <a:gd name="connsiteY86" fmla="*/ 1374459 h 1410656"/>
              <a:gd name="connsiteX87" fmla="*/ 2496201 w 6095524"/>
              <a:gd name="connsiteY87" fmla="*/ 1396926 h 1410656"/>
              <a:gd name="connsiteX88" fmla="*/ 2487560 w 6095524"/>
              <a:gd name="connsiteY88" fmla="*/ 1399807 h 1410656"/>
              <a:gd name="connsiteX89" fmla="*/ 2462980 w 6095524"/>
              <a:gd name="connsiteY89" fmla="*/ 1404704 h 1410656"/>
              <a:gd name="connsiteX90" fmla="*/ 2432544 w 6095524"/>
              <a:gd name="connsiteY90" fmla="*/ 1406432 h 1410656"/>
              <a:gd name="connsiteX91" fmla="*/ 2393945 w 6095524"/>
              <a:gd name="connsiteY91" fmla="*/ 1410656 h 1410656"/>
              <a:gd name="connsiteX92" fmla="*/ 2363029 w 6095524"/>
              <a:gd name="connsiteY92" fmla="*/ 1405375 h 1410656"/>
              <a:gd name="connsiteX93" fmla="*/ 2319821 w 6095524"/>
              <a:gd name="connsiteY93" fmla="*/ 1397502 h 1410656"/>
              <a:gd name="connsiteX94" fmla="*/ 2279111 w 6095524"/>
              <a:gd name="connsiteY94" fmla="*/ 1390013 h 1410656"/>
              <a:gd name="connsiteX95" fmla="*/ 2266245 w 6095524"/>
              <a:gd name="connsiteY95" fmla="*/ 1398846 h 1410656"/>
              <a:gd name="connsiteX96" fmla="*/ 2246370 w 6095524"/>
              <a:gd name="connsiteY96" fmla="*/ 1406527 h 1410656"/>
              <a:gd name="connsiteX97" fmla="*/ 2224287 w 6095524"/>
              <a:gd name="connsiteY97" fmla="*/ 1397310 h 1410656"/>
              <a:gd name="connsiteX98" fmla="*/ 2172630 w 6095524"/>
              <a:gd name="connsiteY98" fmla="*/ 1378204 h 1410656"/>
              <a:gd name="connsiteX99" fmla="*/ 2139985 w 6095524"/>
              <a:gd name="connsiteY99" fmla="*/ 1377339 h 1410656"/>
              <a:gd name="connsiteX100" fmla="*/ 2069030 w 6095524"/>
              <a:gd name="connsiteY100" fmla="*/ 1369178 h 1410656"/>
              <a:gd name="connsiteX101" fmla="*/ 2022655 w 6095524"/>
              <a:gd name="connsiteY101" fmla="*/ 1357560 h 1410656"/>
              <a:gd name="connsiteX102" fmla="*/ 1989339 w 6095524"/>
              <a:gd name="connsiteY102" fmla="*/ 1344406 h 1410656"/>
              <a:gd name="connsiteX103" fmla="*/ 1941618 w 6095524"/>
              <a:gd name="connsiteY103" fmla="*/ 1327219 h 1410656"/>
              <a:gd name="connsiteX104" fmla="*/ 1893707 w 6095524"/>
              <a:gd name="connsiteY104" fmla="*/ 1318290 h 1410656"/>
              <a:gd name="connsiteX105" fmla="*/ 1859045 w 6095524"/>
              <a:gd name="connsiteY105" fmla="*/ 1307056 h 1410656"/>
              <a:gd name="connsiteX106" fmla="*/ 1816702 w 6095524"/>
              <a:gd name="connsiteY106" fmla="*/ 1299374 h 1410656"/>
              <a:gd name="connsiteX107" fmla="*/ 1781177 w 6095524"/>
              <a:gd name="connsiteY107" fmla="*/ 1299087 h 1410656"/>
              <a:gd name="connsiteX108" fmla="*/ 1725488 w 6095524"/>
              <a:gd name="connsiteY108" fmla="*/ 1300431 h 1410656"/>
              <a:gd name="connsiteX109" fmla="*/ 1657318 w 6095524"/>
              <a:gd name="connsiteY109" fmla="*/ 1277196 h 1410656"/>
              <a:gd name="connsiteX110" fmla="*/ 1629761 w 6095524"/>
              <a:gd name="connsiteY110" fmla="*/ 1272010 h 1410656"/>
              <a:gd name="connsiteX111" fmla="*/ 1603837 w 6095524"/>
              <a:gd name="connsiteY111" fmla="*/ 1269610 h 1410656"/>
              <a:gd name="connsiteX112" fmla="*/ 1548820 w 6095524"/>
              <a:gd name="connsiteY112" fmla="*/ 1254152 h 1410656"/>
              <a:gd name="connsiteX113" fmla="*/ 1526449 w 6095524"/>
              <a:gd name="connsiteY113" fmla="*/ 1249062 h 1410656"/>
              <a:gd name="connsiteX114" fmla="*/ 1495147 w 6095524"/>
              <a:gd name="connsiteY114" fmla="*/ 1249159 h 1410656"/>
              <a:gd name="connsiteX115" fmla="*/ 1438211 w 6095524"/>
              <a:gd name="connsiteY115" fmla="*/ 1242054 h 1410656"/>
              <a:gd name="connsiteX116" fmla="*/ 1381370 w 6095524"/>
              <a:gd name="connsiteY116" fmla="*/ 1221314 h 1410656"/>
              <a:gd name="connsiteX117" fmla="*/ 1357270 w 6095524"/>
              <a:gd name="connsiteY117" fmla="*/ 1223330 h 1410656"/>
              <a:gd name="connsiteX118" fmla="*/ 1348629 w 6095524"/>
              <a:gd name="connsiteY118" fmla="*/ 1222851 h 1410656"/>
              <a:gd name="connsiteX119" fmla="*/ 1270953 w 6095524"/>
              <a:gd name="connsiteY119" fmla="*/ 1211424 h 1410656"/>
              <a:gd name="connsiteX120" fmla="*/ 1263175 w 6095524"/>
              <a:gd name="connsiteY120" fmla="*/ 1210177 h 1410656"/>
              <a:gd name="connsiteX121" fmla="*/ 1226690 w 6095524"/>
              <a:gd name="connsiteY121" fmla="*/ 1199999 h 1410656"/>
              <a:gd name="connsiteX122" fmla="*/ 1134706 w 6095524"/>
              <a:gd name="connsiteY122" fmla="*/ 1193662 h 1410656"/>
              <a:gd name="connsiteX123" fmla="*/ 1129042 w 6095524"/>
              <a:gd name="connsiteY123" fmla="*/ 1192894 h 1410656"/>
              <a:gd name="connsiteX124" fmla="*/ 1098220 w 6095524"/>
              <a:gd name="connsiteY124" fmla="*/ 1197982 h 1410656"/>
              <a:gd name="connsiteX125" fmla="*/ 1082955 w 6095524"/>
              <a:gd name="connsiteY125" fmla="*/ 1205184 h 1410656"/>
              <a:gd name="connsiteX126" fmla="*/ 1059143 w 6095524"/>
              <a:gd name="connsiteY126" fmla="*/ 1212673 h 1410656"/>
              <a:gd name="connsiteX127" fmla="*/ 1034947 w 6095524"/>
              <a:gd name="connsiteY127" fmla="*/ 1215458 h 1410656"/>
              <a:gd name="connsiteX128" fmla="*/ 994332 w 6095524"/>
              <a:gd name="connsiteY128" fmla="*/ 1204127 h 1410656"/>
              <a:gd name="connsiteX129" fmla="*/ 979546 w 6095524"/>
              <a:gd name="connsiteY129" fmla="*/ 1202975 h 1410656"/>
              <a:gd name="connsiteX130" fmla="*/ 946613 w 6095524"/>
              <a:gd name="connsiteY130" fmla="*/ 1197503 h 1410656"/>
              <a:gd name="connsiteX131" fmla="*/ 917808 w 6095524"/>
              <a:gd name="connsiteY131" fmla="*/ 1197887 h 1410656"/>
              <a:gd name="connsiteX132" fmla="*/ 894669 w 6095524"/>
              <a:gd name="connsiteY132" fmla="*/ 1206624 h 1410656"/>
              <a:gd name="connsiteX133" fmla="*/ 861063 w 6095524"/>
              <a:gd name="connsiteY133" fmla="*/ 1208352 h 1410656"/>
              <a:gd name="connsiteX134" fmla="*/ 839363 w 6095524"/>
              <a:gd name="connsiteY134" fmla="*/ 1202015 h 1410656"/>
              <a:gd name="connsiteX135" fmla="*/ 834947 w 6095524"/>
              <a:gd name="connsiteY135" fmla="*/ 1201152 h 1410656"/>
              <a:gd name="connsiteX136" fmla="*/ 778202 w 6095524"/>
              <a:gd name="connsiteY136" fmla="*/ 1200767 h 1410656"/>
              <a:gd name="connsiteX137" fmla="*/ 707343 w 6095524"/>
              <a:gd name="connsiteY137" fmla="*/ 1219874 h 1410656"/>
              <a:gd name="connsiteX138" fmla="*/ 695629 w 6095524"/>
              <a:gd name="connsiteY138" fmla="*/ 1223907 h 1410656"/>
              <a:gd name="connsiteX139" fmla="*/ 638500 w 6095524"/>
              <a:gd name="connsiteY139" fmla="*/ 1230916 h 1410656"/>
              <a:gd name="connsiteX140" fmla="*/ 607872 w 6095524"/>
              <a:gd name="connsiteY140" fmla="*/ 1238021 h 1410656"/>
              <a:gd name="connsiteX141" fmla="*/ 585788 w 6095524"/>
              <a:gd name="connsiteY141" fmla="*/ 1238405 h 1410656"/>
              <a:gd name="connsiteX142" fmla="*/ 559097 w 6095524"/>
              <a:gd name="connsiteY142" fmla="*/ 1250983 h 1410656"/>
              <a:gd name="connsiteX143" fmla="*/ 550358 w 6095524"/>
              <a:gd name="connsiteY143" fmla="*/ 1256456 h 1410656"/>
              <a:gd name="connsiteX144" fmla="*/ 539893 w 6095524"/>
              <a:gd name="connsiteY144" fmla="*/ 1259720 h 1410656"/>
              <a:gd name="connsiteX145" fmla="*/ 492462 w 6095524"/>
              <a:gd name="connsiteY145" fmla="*/ 1270090 h 1410656"/>
              <a:gd name="connsiteX146" fmla="*/ 484011 w 6095524"/>
              <a:gd name="connsiteY146" fmla="*/ 1275947 h 1410656"/>
              <a:gd name="connsiteX147" fmla="*/ 478346 w 6095524"/>
              <a:gd name="connsiteY147" fmla="*/ 1279596 h 1410656"/>
              <a:gd name="connsiteX148" fmla="*/ 432260 w 6095524"/>
              <a:gd name="connsiteY148" fmla="*/ 1285741 h 1410656"/>
              <a:gd name="connsiteX149" fmla="*/ 403455 w 6095524"/>
              <a:gd name="connsiteY149" fmla="*/ 1303119 h 1410656"/>
              <a:gd name="connsiteX150" fmla="*/ 395583 w 6095524"/>
              <a:gd name="connsiteY150" fmla="*/ 1310512 h 1410656"/>
              <a:gd name="connsiteX151" fmla="*/ 368025 w 6095524"/>
              <a:gd name="connsiteY151" fmla="*/ 1321650 h 1410656"/>
              <a:gd name="connsiteX152" fmla="*/ 275371 w 6095524"/>
              <a:gd name="connsiteY152" fmla="*/ 1343062 h 1410656"/>
              <a:gd name="connsiteX153" fmla="*/ 248871 w 6095524"/>
              <a:gd name="connsiteY153" fmla="*/ 1335476 h 1410656"/>
              <a:gd name="connsiteX154" fmla="*/ 198559 w 6095524"/>
              <a:gd name="connsiteY154" fmla="*/ 1355831 h 1410656"/>
              <a:gd name="connsiteX155" fmla="*/ 154583 w 6095524"/>
              <a:gd name="connsiteY155" fmla="*/ 1367353 h 1410656"/>
              <a:gd name="connsiteX156" fmla="*/ 138261 w 6095524"/>
              <a:gd name="connsiteY156" fmla="*/ 1370138 h 1410656"/>
              <a:gd name="connsiteX157" fmla="*/ 86606 w 6095524"/>
              <a:gd name="connsiteY157" fmla="*/ 1375227 h 1410656"/>
              <a:gd name="connsiteX158" fmla="*/ 60009 w 6095524"/>
              <a:gd name="connsiteY158" fmla="*/ 1386749 h 1410656"/>
              <a:gd name="connsiteX159" fmla="*/ 30568 w 6095524"/>
              <a:gd name="connsiteY159" fmla="*/ 1395570 h 1410656"/>
              <a:gd name="connsiteX160" fmla="*/ 0 w 6095524"/>
              <a:gd name="connsiteY160" fmla="*/ 1397975 h 1410656"/>
              <a:gd name="connsiteX161" fmla="*/ 0 w 6095524"/>
              <a:gd name="connsiteY161" fmla="*/ 1041395 h 1410656"/>
              <a:gd name="connsiteX162" fmla="*/ 17282 w 6095524"/>
              <a:gd name="connsiteY162" fmla="*/ 1043014 h 1410656"/>
              <a:gd name="connsiteX163" fmla="*/ 45030 w 6095524"/>
              <a:gd name="connsiteY163" fmla="*/ 1049159 h 1410656"/>
              <a:gd name="connsiteX164" fmla="*/ 85356 w 6095524"/>
              <a:gd name="connsiteY164" fmla="*/ 1059145 h 1410656"/>
              <a:gd name="connsiteX165" fmla="*/ 133077 w 6095524"/>
              <a:gd name="connsiteY165" fmla="*/ 1047815 h 1410656"/>
              <a:gd name="connsiteX166" fmla="*/ 137877 w 6095524"/>
              <a:gd name="connsiteY166" fmla="*/ 1043110 h 1410656"/>
              <a:gd name="connsiteX167" fmla="*/ 189053 w 6095524"/>
              <a:gd name="connsiteY167" fmla="*/ 1031877 h 1410656"/>
              <a:gd name="connsiteX168" fmla="*/ 273066 w 6095524"/>
              <a:gd name="connsiteY168" fmla="*/ 1019010 h 1410656"/>
              <a:gd name="connsiteX169" fmla="*/ 278539 w 6095524"/>
              <a:gd name="connsiteY169" fmla="*/ 1018146 h 1410656"/>
              <a:gd name="connsiteX170" fmla="*/ 326355 w 6095524"/>
              <a:gd name="connsiteY170" fmla="*/ 1044358 h 1410656"/>
              <a:gd name="connsiteX171" fmla="*/ 364761 w 6095524"/>
              <a:gd name="connsiteY171" fmla="*/ 1040710 h 1410656"/>
              <a:gd name="connsiteX172" fmla="*/ 382619 w 6095524"/>
              <a:gd name="connsiteY172" fmla="*/ 1022562 h 1410656"/>
              <a:gd name="connsiteX173" fmla="*/ 433988 w 6095524"/>
              <a:gd name="connsiteY173" fmla="*/ 1008256 h 1410656"/>
              <a:gd name="connsiteX174" fmla="*/ 497262 w 6095524"/>
              <a:gd name="connsiteY174" fmla="*/ 1009697 h 1410656"/>
              <a:gd name="connsiteX175" fmla="*/ 542101 w 6095524"/>
              <a:gd name="connsiteY175" fmla="*/ 1007872 h 1410656"/>
              <a:gd name="connsiteX176" fmla="*/ 566681 w 6095524"/>
              <a:gd name="connsiteY176" fmla="*/ 998175 h 1410656"/>
              <a:gd name="connsiteX177" fmla="*/ 584251 w 6095524"/>
              <a:gd name="connsiteY177" fmla="*/ 999136 h 1410656"/>
              <a:gd name="connsiteX178" fmla="*/ 617280 w 6095524"/>
              <a:gd name="connsiteY178" fmla="*/ 1006049 h 1410656"/>
              <a:gd name="connsiteX179" fmla="*/ 721842 w 6095524"/>
              <a:gd name="connsiteY179" fmla="*/ 1014210 h 1410656"/>
              <a:gd name="connsiteX180" fmla="*/ 764472 w 6095524"/>
              <a:gd name="connsiteY180" fmla="*/ 1001440 h 1410656"/>
              <a:gd name="connsiteX181" fmla="*/ 777242 w 6095524"/>
              <a:gd name="connsiteY181" fmla="*/ 1001152 h 1410656"/>
              <a:gd name="connsiteX182" fmla="*/ 805854 w 6095524"/>
              <a:gd name="connsiteY182" fmla="*/ 1006145 h 1410656"/>
              <a:gd name="connsiteX183" fmla="*/ 864904 w 6095524"/>
              <a:gd name="connsiteY183" fmla="*/ 1002784 h 1410656"/>
              <a:gd name="connsiteX184" fmla="*/ 886700 w 6095524"/>
              <a:gd name="connsiteY184" fmla="*/ 997695 h 1410656"/>
              <a:gd name="connsiteX185" fmla="*/ 898797 w 6095524"/>
              <a:gd name="connsiteY185" fmla="*/ 994430 h 1410656"/>
              <a:gd name="connsiteX186" fmla="*/ 960919 w 6095524"/>
              <a:gd name="connsiteY186" fmla="*/ 985405 h 1410656"/>
              <a:gd name="connsiteX187" fmla="*/ 988571 w 6095524"/>
              <a:gd name="connsiteY187" fmla="*/ 975708 h 1410656"/>
              <a:gd name="connsiteX188" fmla="*/ 996061 w 6095524"/>
              <a:gd name="connsiteY188" fmla="*/ 974268 h 1410656"/>
              <a:gd name="connsiteX189" fmla="*/ 1037059 w 6095524"/>
              <a:gd name="connsiteY189" fmla="*/ 978300 h 1410656"/>
              <a:gd name="connsiteX190" fmla="*/ 1067784 w 6095524"/>
              <a:gd name="connsiteY190" fmla="*/ 993950 h 1410656"/>
              <a:gd name="connsiteX191" fmla="*/ 1073737 w 6095524"/>
              <a:gd name="connsiteY191" fmla="*/ 999231 h 1410656"/>
              <a:gd name="connsiteX192" fmla="*/ 1159383 w 6095524"/>
              <a:gd name="connsiteY192" fmla="*/ 997407 h 1410656"/>
              <a:gd name="connsiteX193" fmla="*/ 1172536 w 6095524"/>
              <a:gd name="connsiteY193" fmla="*/ 995198 h 1410656"/>
              <a:gd name="connsiteX194" fmla="*/ 1236099 w 6095524"/>
              <a:gd name="connsiteY194" fmla="*/ 1004416 h 1410656"/>
              <a:gd name="connsiteX195" fmla="*/ 1254630 w 6095524"/>
              <a:gd name="connsiteY195" fmla="*/ 1006240 h 1410656"/>
              <a:gd name="connsiteX196" fmla="*/ 1321072 w 6095524"/>
              <a:gd name="connsiteY196" fmla="*/ 1014498 h 1410656"/>
              <a:gd name="connsiteX197" fmla="*/ 1330481 w 6095524"/>
              <a:gd name="connsiteY197" fmla="*/ 1006817 h 1410656"/>
              <a:gd name="connsiteX198" fmla="*/ 1357558 w 6095524"/>
              <a:gd name="connsiteY198" fmla="*/ 987517 h 1410656"/>
              <a:gd name="connsiteX199" fmla="*/ 1410942 w 6095524"/>
              <a:gd name="connsiteY199" fmla="*/ 970427 h 1410656"/>
              <a:gd name="connsiteX200" fmla="*/ 1425441 w 6095524"/>
              <a:gd name="connsiteY200" fmla="*/ 971387 h 1410656"/>
              <a:gd name="connsiteX201" fmla="*/ 1462118 w 6095524"/>
              <a:gd name="connsiteY201" fmla="*/ 999904 h 1410656"/>
              <a:gd name="connsiteX202" fmla="*/ 1479978 w 6095524"/>
              <a:gd name="connsiteY202" fmla="*/ 1011329 h 1410656"/>
              <a:gd name="connsiteX203" fmla="*/ 1530674 w 6095524"/>
              <a:gd name="connsiteY203" fmla="*/ 1032356 h 1410656"/>
              <a:gd name="connsiteX204" fmla="*/ 1534898 w 6095524"/>
              <a:gd name="connsiteY204" fmla="*/ 1036197 h 1410656"/>
              <a:gd name="connsiteX205" fmla="*/ 1572344 w 6095524"/>
              <a:gd name="connsiteY205" fmla="*/ 1081804 h 1410656"/>
              <a:gd name="connsiteX206" fmla="*/ 1580793 w 6095524"/>
              <a:gd name="connsiteY206" fmla="*/ 1089581 h 1410656"/>
              <a:gd name="connsiteX207" fmla="*/ 1590971 w 6095524"/>
              <a:gd name="connsiteY207" fmla="*/ 1101680 h 1410656"/>
              <a:gd name="connsiteX208" fmla="*/ 1622751 w 6095524"/>
              <a:gd name="connsiteY208" fmla="*/ 1125108 h 1410656"/>
              <a:gd name="connsiteX209" fmla="*/ 1662118 w 6095524"/>
              <a:gd name="connsiteY209" fmla="*/ 1132596 h 1410656"/>
              <a:gd name="connsiteX210" fmla="*/ 1709646 w 6095524"/>
              <a:gd name="connsiteY210" fmla="*/ 1144022 h 1410656"/>
              <a:gd name="connsiteX211" fmla="*/ 1729521 w 6095524"/>
              <a:gd name="connsiteY211" fmla="*/ 1151704 h 1410656"/>
              <a:gd name="connsiteX212" fmla="*/ 1782809 w 6095524"/>
              <a:gd name="connsiteY212" fmla="*/ 1166298 h 1410656"/>
              <a:gd name="connsiteX213" fmla="*/ 1820831 w 6095524"/>
              <a:gd name="connsiteY213" fmla="*/ 1178588 h 1410656"/>
              <a:gd name="connsiteX214" fmla="*/ 1875656 w 6095524"/>
              <a:gd name="connsiteY214" fmla="*/ 1185789 h 1410656"/>
              <a:gd name="connsiteX215" fmla="*/ 1902252 w 6095524"/>
              <a:gd name="connsiteY215" fmla="*/ 1186076 h 1410656"/>
              <a:gd name="connsiteX216" fmla="*/ 1951123 w 6095524"/>
              <a:gd name="connsiteY216" fmla="*/ 1222946 h 1410656"/>
              <a:gd name="connsiteX217" fmla="*/ 1990106 w 6095524"/>
              <a:gd name="connsiteY217" fmla="*/ 1247335 h 1410656"/>
              <a:gd name="connsiteX218" fmla="*/ 2031105 w 6095524"/>
              <a:gd name="connsiteY218" fmla="*/ 1235525 h 1410656"/>
              <a:gd name="connsiteX219" fmla="*/ 2042242 w 6095524"/>
              <a:gd name="connsiteY219" fmla="*/ 1224387 h 1410656"/>
              <a:gd name="connsiteX220" fmla="*/ 2109453 w 6095524"/>
              <a:gd name="connsiteY220" fmla="*/ 1213826 h 1410656"/>
              <a:gd name="connsiteX221" fmla="*/ 2205468 w 6095524"/>
              <a:gd name="connsiteY221" fmla="*/ 1213442 h 1410656"/>
              <a:gd name="connsiteX222" fmla="*/ 2365142 w 6095524"/>
              <a:gd name="connsiteY222" fmla="*/ 1189437 h 1410656"/>
              <a:gd name="connsiteX223" fmla="*/ 2392985 w 6095524"/>
              <a:gd name="connsiteY223" fmla="*/ 1178299 h 1410656"/>
              <a:gd name="connsiteX224" fmla="*/ 2424286 w 6095524"/>
              <a:gd name="connsiteY224" fmla="*/ 1175515 h 1410656"/>
              <a:gd name="connsiteX225" fmla="*/ 2436289 w 6095524"/>
              <a:gd name="connsiteY225" fmla="*/ 1182333 h 1410656"/>
              <a:gd name="connsiteX226" fmla="*/ 2488808 w 6095524"/>
              <a:gd name="connsiteY226" fmla="*/ 1192510 h 1410656"/>
              <a:gd name="connsiteX227" fmla="*/ 2498795 w 6095524"/>
              <a:gd name="connsiteY227" fmla="*/ 1192702 h 1410656"/>
              <a:gd name="connsiteX228" fmla="*/ 2532976 w 6095524"/>
              <a:gd name="connsiteY228" fmla="*/ 1188381 h 1410656"/>
              <a:gd name="connsiteX229" fmla="*/ 2564661 w 6095524"/>
              <a:gd name="connsiteY229" fmla="*/ 1185885 h 1410656"/>
              <a:gd name="connsiteX230" fmla="*/ 2644545 w 6095524"/>
              <a:gd name="connsiteY230" fmla="*/ 1194046 h 1410656"/>
              <a:gd name="connsiteX231" fmla="*/ 2705803 w 6095524"/>
              <a:gd name="connsiteY231" fmla="*/ 1192126 h 1410656"/>
              <a:gd name="connsiteX232" fmla="*/ 2734031 w 6095524"/>
              <a:gd name="connsiteY232" fmla="*/ 1194046 h 1410656"/>
              <a:gd name="connsiteX233" fmla="*/ 2749969 w 6095524"/>
              <a:gd name="connsiteY233" fmla="*/ 1196927 h 1410656"/>
              <a:gd name="connsiteX234" fmla="*/ 2786071 w 6095524"/>
              <a:gd name="connsiteY234" fmla="*/ 1216994 h 1410656"/>
              <a:gd name="connsiteX235" fmla="*/ 2805851 w 6095524"/>
              <a:gd name="connsiteY235" fmla="*/ 1221507 h 1410656"/>
              <a:gd name="connsiteX236" fmla="*/ 2865380 w 6095524"/>
              <a:gd name="connsiteY236" fmla="*/ 1221123 h 1410656"/>
              <a:gd name="connsiteX237" fmla="*/ 2954674 w 6095524"/>
              <a:gd name="connsiteY237" fmla="*/ 1190878 h 1410656"/>
              <a:gd name="connsiteX238" fmla="*/ 2963988 w 6095524"/>
              <a:gd name="connsiteY238" fmla="*/ 1186845 h 1410656"/>
              <a:gd name="connsiteX239" fmla="*/ 3009403 w 6095524"/>
              <a:gd name="connsiteY239" fmla="*/ 1181852 h 1410656"/>
              <a:gd name="connsiteX240" fmla="*/ 3040223 w 6095524"/>
              <a:gd name="connsiteY240" fmla="*/ 1188669 h 1410656"/>
              <a:gd name="connsiteX241" fmla="*/ 3082183 w 6095524"/>
              <a:gd name="connsiteY241" fmla="*/ 1202784 h 1410656"/>
              <a:gd name="connsiteX242" fmla="*/ 3119916 w 6095524"/>
              <a:gd name="connsiteY242" fmla="*/ 1214594 h 1410656"/>
              <a:gd name="connsiteX243" fmla="*/ 3147376 w 6095524"/>
              <a:gd name="connsiteY243" fmla="*/ 1227939 h 1410656"/>
              <a:gd name="connsiteX244" fmla="*/ 3210171 w 6095524"/>
              <a:gd name="connsiteY244" fmla="*/ 1237733 h 1410656"/>
              <a:gd name="connsiteX245" fmla="*/ 3216700 w 6095524"/>
              <a:gd name="connsiteY245" fmla="*/ 1239365 h 1410656"/>
              <a:gd name="connsiteX246" fmla="*/ 3263939 w 6095524"/>
              <a:gd name="connsiteY246" fmla="*/ 1227459 h 1410656"/>
              <a:gd name="connsiteX247" fmla="*/ 3320683 w 6095524"/>
              <a:gd name="connsiteY247" fmla="*/ 1215362 h 1410656"/>
              <a:gd name="connsiteX248" fmla="*/ 3340943 w 6095524"/>
              <a:gd name="connsiteY248" fmla="*/ 1219490 h 1410656"/>
              <a:gd name="connsiteX249" fmla="*/ 3368691 w 6095524"/>
              <a:gd name="connsiteY249" fmla="*/ 1225347 h 1410656"/>
              <a:gd name="connsiteX250" fmla="*/ 3394423 w 6095524"/>
              <a:gd name="connsiteY250" fmla="*/ 1222275 h 1410656"/>
              <a:gd name="connsiteX251" fmla="*/ 3410074 w 6095524"/>
              <a:gd name="connsiteY251" fmla="*/ 1221987 h 1410656"/>
              <a:gd name="connsiteX252" fmla="*/ 3481509 w 6095524"/>
              <a:gd name="connsiteY252" fmla="*/ 1257896 h 1410656"/>
              <a:gd name="connsiteX253" fmla="*/ 3499656 w 6095524"/>
              <a:gd name="connsiteY253" fmla="*/ 1260873 h 1410656"/>
              <a:gd name="connsiteX254" fmla="*/ 3509930 w 6095524"/>
              <a:gd name="connsiteY254" fmla="*/ 1265290 h 1410656"/>
              <a:gd name="connsiteX255" fmla="*/ 3571860 w 6095524"/>
              <a:gd name="connsiteY255" fmla="*/ 1309841 h 1410656"/>
              <a:gd name="connsiteX256" fmla="*/ 3598168 w 6095524"/>
              <a:gd name="connsiteY256" fmla="*/ 1318866 h 1410656"/>
              <a:gd name="connsiteX257" fmla="*/ 3627068 w 6095524"/>
              <a:gd name="connsiteY257" fmla="*/ 1317041 h 1410656"/>
              <a:gd name="connsiteX258" fmla="*/ 3643775 w 6095524"/>
              <a:gd name="connsiteY258" fmla="*/ 1313777 h 1410656"/>
              <a:gd name="connsiteX259" fmla="*/ 3685254 w 6095524"/>
              <a:gd name="connsiteY259" fmla="*/ 1285452 h 1410656"/>
              <a:gd name="connsiteX260" fmla="*/ 3708873 w 6095524"/>
              <a:gd name="connsiteY260" fmla="*/ 1286413 h 1410656"/>
              <a:gd name="connsiteX261" fmla="*/ 3745743 w 6095524"/>
              <a:gd name="connsiteY261" fmla="*/ 1305903 h 1410656"/>
              <a:gd name="connsiteX262" fmla="*/ 3812665 w 6095524"/>
              <a:gd name="connsiteY262" fmla="*/ 1314641 h 1410656"/>
              <a:gd name="connsiteX263" fmla="*/ 3846655 w 6095524"/>
              <a:gd name="connsiteY263" fmla="*/ 1287373 h 1410656"/>
              <a:gd name="connsiteX264" fmla="*/ 3864225 w 6095524"/>
              <a:gd name="connsiteY264" fmla="*/ 1261161 h 1410656"/>
              <a:gd name="connsiteX265" fmla="*/ 3915018 w 6095524"/>
              <a:gd name="connsiteY265" fmla="*/ 1230724 h 1410656"/>
              <a:gd name="connsiteX266" fmla="*/ 3927116 w 6095524"/>
              <a:gd name="connsiteY266" fmla="*/ 1242054 h 1410656"/>
              <a:gd name="connsiteX267" fmla="*/ 3964370 w 6095524"/>
              <a:gd name="connsiteY267" fmla="*/ 1246855 h 1410656"/>
              <a:gd name="connsiteX268" fmla="*/ 4004696 w 6095524"/>
              <a:gd name="connsiteY268" fmla="*/ 1246471 h 1410656"/>
              <a:gd name="connsiteX269" fmla="*/ 4074978 w 6095524"/>
              <a:gd name="connsiteY269" fmla="*/ 1251559 h 1410656"/>
              <a:gd name="connsiteX270" fmla="*/ 4121738 w 6095524"/>
              <a:gd name="connsiteY270" fmla="*/ 1222466 h 1410656"/>
              <a:gd name="connsiteX271" fmla="*/ 4139598 w 6095524"/>
              <a:gd name="connsiteY271" fmla="*/ 1210465 h 1410656"/>
              <a:gd name="connsiteX272" fmla="*/ 4156304 w 6095524"/>
              <a:gd name="connsiteY272" fmla="*/ 1202784 h 1410656"/>
              <a:gd name="connsiteX273" fmla="*/ 4175604 w 6095524"/>
              <a:gd name="connsiteY273" fmla="*/ 1198463 h 1410656"/>
              <a:gd name="connsiteX274" fmla="*/ 4222170 w 6095524"/>
              <a:gd name="connsiteY274" fmla="*/ 1182140 h 1410656"/>
              <a:gd name="connsiteX275" fmla="*/ 4247710 w 6095524"/>
              <a:gd name="connsiteY275" fmla="*/ 1166105 h 1410656"/>
              <a:gd name="connsiteX276" fmla="*/ 4305128 w 6095524"/>
              <a:gd name="connsiteY276" fmla="*/ 1150647 h 1410656"/>
              <a:gd name="connsiteX277" fmla="*/ 4344206 w 6095524"/>
              <a:gd name="connsiteY277" fmla="*/ 1136821 h 1410656"/>
              <a:gd name="connsiteX278" fmla="*/ 4385396 w 6095524"/>
              <a:gd name="connsiteY278" fmla="*/ 1113009 h 1410656"/>
              <a:gd name="connsiteX279" fmla="*/ 4391157 w 6095524"/>
              <a:gd name="connsiteY279" fmla="*/ 1109361 h 1410656"/>
              <a:gd name="connsiteX280" fmla="*/ 4404984 w 6095524"/>
              <a:gd name="connsiteY280" fmla="*/ 1093710 h 1410656"/>
              <a:gd name="connsiteX281" fmla="*/ 4425050 w 6095524"/>
              <a:gd name="connsiteY281" fmla="*/ 1039846 h 1410656"/>
              <a:gd name="connsiteX282" fmla="*/ 4430812 w 6095524"/>
              <a:gd name="connsiteY282" fmla="*/ 1028900 h 1410656"/>
              <a:gd name="connsiteX283" fmla="*/ 4483140 w 6095524"/>
              <a:gd name="connsiteY283" fmla="*/ 992030 h 1410656"/>
              <a:gd name="connsiteX284" fmla="*/ 4502535 w 6095524"/>
              <a:gd name="connsiteY284" fmla="*/ 995487 h 1410656"/>
              <a:gd name="connsiteX285" fmla="*/ 4523946 w 6095524"/>
              <a:gd name="connsiteY285" fmla="*/ 1007585 h 1410656"/>
              <a:gd name="connsiteX286" fmla="*/ 4570898 w 6095524"/>
              <a:gd name="connsiteY286" fmla="*/ 1010753 h 1410656"/>
              <a:gd name="connsiteX287" fmla="*/ 4588468 w 6095524"/>
              <a:gd name="connsiteY287" fmla="*/ 1004513 h 1410656"/>
              <a:gd name="connsiteX288" fmla="*/ 4619192 w 6095524"/>
              <a:gd name="connsiteY288" fmla="*/ 987710 h 1410656"/>
              <a:gd name="connsiteX289" fmla="*/ 4642908 w 6095524"/>
              <a:gd name="connsiteY289" fmla="*/ 961689 h 1410656"/>
              <a:gd name="connsiteX290" fmla="*/ 4677378 w 6095524"/>
              <a:gd name="connsiteY290" fmla="*/ 918674 h 1410656"/>
              <a:gd name="connsiteX291" fmla="*/ 4743532 w 6095524"/>
              <a:gd name="connsiteY291" fmla="*/ 902256 h 1410656"/>
              <a:gd name="connsiteX292" fmla="*/ 4768977 w 6095524"/>
              <a:gd name="connsiteY292" fmla="*/ 896783 h 1410656"/>
              <a:gd name="connsiteX293" fmla="*/ 4861536 w 6095524"/>
              <a:gd name="connsiteY293" fmla="*/ 873835 h 1410656"/>
              <a:gd name="connsiteX294" fmla="*/ 4869600 w 6095524"/>
              <a:gd name="connsiteY294" fmla="*/ 873067 h 1410656"/>
              <a:gd name="connsiteX295" fmla="*/ 4933738 w 6095524"/>
              <a:gd name="connsiteY295" fmla="*/ 846664 h 1410656"/>
              <a:gd name="connsiteX296" fmla="*/ 4949196 w 6095524"/>
              <a:gd name="connsiteY296" fmla="*/ 840134 h 1410656"/>
              <a:gd name="connsiteX297" fmla="*/ 4968112 w 6095524"/>
              <a:gd name="connsiteY297" fmla="*/ 823427 h 1410656"/>
              <a:gd name="connsiteX298" fmla="*/ 4985588 w 6095524"/>
              <a:gd name="connsiteY298" fmla="*/ 776284 h 1410656"/>
              <a:gd name="connsiteX299" fmla="*/ 5006038 w 6095524"/>
              <a:gd name="connsiteY299" fmla="*/ 754776 h 1410656"/>
              <a:gd name="connsiteX300" fmla="*/ 5020921 w 6095524"/>
              <a:gd name="connsiteY300" fmla="*/ 741718 h 1410656"/>
              <a:gd name="connsiteX301" fmla="*/ 5033978 w 6095524"/>
              <a:gd name="connsiteY301" fmla="*/ 721940 h 1410656"/>
              <a:gd name="connsiteX302" fmla="*/ 5047036 w 6095524"/>
              <a:gd name="connsiteY302" fmla="*/ 674604 h 1410656"/>
              <a:gd name="connsiteX303" fmla="*/ 5067104 w 6095524"/>
              <a:gd name="connsiteY303" fmla="*/ 632645 h 1410656"/>
              <a:gd name="connsiteX304" fmla="*/ 5103206 w 6095524"/>
              <a:gd name="connsiteY304" fmla="*/ 609410 h 1410656"/>
              <a:gd name="connsiteX305" fmla="*/ 5125577 w 6095524"/>
              <a:gd name="connsiteY305" fmla="*/ 597216 h 1410656"/>
              <a:gd name="connsiteX306" fmla="*/ 5214200 w 6095524"/>
              <a:gd name="connsiteY306" fmla="*/ 609506 h 1410656"/>
              <a:gd name="connsiteX307" fmla="*/ 5274688 w 6095524"/>
              <a:gd name="connsiteY307" fmla="*/ 621507 h 1410656"/>
              <a:gd name="connsiteX308" fmla="*/ 5294564 w 6095524"/>
              <a:gd name="connsiteY308" fmla="*/ 616899 h 1410656"/>
              <a:gd name="connsiteX309" fmla="*/ 5350732 w 6095524"/>
              <a:gd name="connsiteY309" fmla="*/ 577724 h 1410656"/>
              <a:gd name="connsiteX310" fmla="*/ 5406230 w 6095524"/>
              <a:gd name="connsiteY310" fmla="*/ 560250 h 1410656"/>
              <a:gd name="connsiteX311" fmla="*/ 5447996 w 6095524"/>
              <a:gd name="connsiteY311" fmla="*/ 555257 h 1410656"/>
              <a:gd name="connsiteX312" fmla="*/ 5483904 w 6095524"/>
              <a:gd name="connsiteY312" fmla="*/ 551417 h 1410656"/>
              <a:gd name="connsiteX313" fmla="*/ 5527016 w 6095524"/>
              <a:gd name="connsiteY313" fmla="*/ 540663 h 1410656"/>
              <a:gd name="connsiteX314" fmla="*/ 5551404 w 6095524"/>
              <a:gd name="connsiteY314" fmla="*/ 528949 h 1410656"/>
              <a:gd name="connsiteX315" fmla="*/ 5590194 w 6095524"/>
              <a:gd name="connsiteY315" fmla="*/ 512147 h 1410656"/>
              <a:gd name="connsiteX316" fmla="*/ 5629944 w 6095524"/>
              <a:gd name="connsiteY316" fmla="*/ 490351 h 1410656"/>
              <a:gd name="connsiteX317" fmla="*/ 5660477 w 6095524"/>
              <a:gd name="connsiteY317" fmla="*/ 459818 h 1410656"/>
              <a:gd name="connsiteX318" fmla="*/ 5676896 w 6095524"/>
              <a:gd name="connsiteY318" fmla="*/ 434086 h 1410656"/>
              <a:gd name="connsiteX319" fmla="*/ 5725000 w 6095524"/>
              <a:gd name="connsiteY319" fmla="*/ 397216 h 1410656"/>
              <a:gd name="connsiteX320" fmla="*/ 5768494 w 6095524"/>
              <a:gd name="connsiteY320" fmla="*/ 327701 h 1410656"/>
              <a:gd name="connsiteX321" fmla="*/ 5795763 w 6095524"/>
              <a:gd name="connsiteY321" fmla="*/ 298801 h 1410656"/>
              <a:gd name="connsiteX322" fmla="*/ 5811221 w 6095524"/>
              <a:gd name="connsiteY322" fmla="*/ 290639 h 1410656"/>
              <a:gd name="connsiteX323" fmla="*/ 5837528 w 6095524"/>
              <a:gd name="connsiteY323" fmla="*/ 270573 h 1410656"/>
              <a:gd name="connsiteX324" fmla="*/ 5853084 w 6095524"/>
              <a:gd name="connsiteY324" fmla="*/ 255690 h 1410656"/>
              <a:gd name="connsiteX325" fmla="*/ 5895618 w 6095524"/>
              <a:gd name="connsiteY325" fmla="*/ 200961 h 1410656"/>
              <a:gd name="connsiteX326" fmla="*/ 5908676 w 6095524"/>
              <a:gd name="connsiteY326" fmla="*/ 184735 h 1410656"/>
              <a:gd name="connsiteX327" fmla="*/ 5935657 w 6095524"/>
              <a:gd name="connsiteY327" fmla="*/ 156891 h 1410656"/>
              <a:gd name="connsiteX328" fmla="*/ 5947467 w 6095524"/>
              <a:gd name="connsiteY328" fmla="*/ 148441 h 1410656"/>
              <a:gd name="connsiteX329" fmla="*/ 5968302 w 6095524"/>
              <a:gd name="connsiteY329" fmla="*/ 125782 h 1410656"/>
              <a:gd name="connsiteX330" fmla="*/ 6017942 w 6095524"/>
              <a:gd name="connsiteY330" fmla="*/ 66348 h 1410656"/>
              <a:gd name="connsiteX331" fmla="*/ 6039258 w 6095524"/>
              <a:gd name="connsiteY331" fmla="*/ 33030 h 1410656"/>
              <a:gd name="connsiteX332" fmla="*/ 6081792 w 6095524"/>
              <a:gd name="connsiteY332" fmla="*/ 8451 h 1410656"/>
              <a:gd name="connsiteX333" fmla="*/ 6095524 w 6095524"/>
              <a:gd name="connsiteY333" fmla="*/ 0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</a:cxnLst>
            <a:rect l="l" t="t" r="r" b="b"/>
            <a:pathLst>
              <a:path w="6095524" h="1410656">
                <a:moveTo>
                  <a:pt x="6095524" y="0"/>
                </a:moveTo>
                <a:lnTo>
                  <a:pt x="6095524" y="221634"/>
                </a:lnTo>
                <a:lnTo>
                  <a:pt x="6061052" y="237063"/>
                </a:lnTo>
                <a:cubicBezTo>
                  <a:pt x="6054332" y="239848"/>
                  <a:pt x="6046938" y="241384"/>
                  <a:pt x="6040890" y="245128"/>
                </a:cubicBezTo>
                <a:cubicBezTo>
                  <a:pt x="6013044" y="262219"/>
                  <a:pt x="5986064" y="280654"/>
                  <a:pt x="5957836" y="297073"/>
                </a:cubicBezTo>
                <a:cubicBezTo>
                  <a:pt x="5928744" y="314067"/>
                  <a:pt x="5902724" y="334134"/>
                  <a:pt x="5882656" y="361307"/>
                </a:cubicBezTo>
                <a:cubicBezTo>
                  <a:pt x="5864029" y="386559"/>
                  <a:pt x="5845978" y="412194"/>
                  <a:pt x="5827448" y="437542"/>
                </a:cubicBezTo>
                <a:cubicBezTo>
                  <a:pt x="5822743" y="443975"/>
                  <a:pt x="5818422" y="451561"/>
                  <a:pt x="5811989" y="455690"/>
                </a:cubicBezTo>
                <a:cubicBezTo>
                  <a:pt x="5798643" y="464331"/>
                  <a:pt x="5784048" y="471340"/>
                  <a:pt x="5769742" y="478445"/>
                </a:cubicBezTo>
                <a:cubicBezTo>
                  <a:pt x="5757452" y="484494"/>
                  <a:pt x="5744394" y="489006"/>
                  <a:pt x="5732393" y="495535"/>
                </a:cubicBezTo>
                <a:cubicBezTo>
                  <a:pt x="5722792" y="500721"/>
                  <a:pt x="5714246" y="507922"/>
                  <a:pt x="5705316" y="514451"/>
                </a:cubicBezTo>
                <a:cubicBezTo>
                  <a:pt x="5697539" y="520115"/>
                  <a:pt x="5688994" y="525012"/>
                  <a:pt x="5682465" y="531830"/>
                </a:cubicBezTo>
                <a:cubicBezTo>
                  <a:pt x="5666526" y="548344"/>
                  <a:pt x="5650491" y="564571"/>
                  <a:pt x="5630712" y="576765"/>
                </a:cubicBezTo>
                <a:cubicBezTo>
                  <a:pt x="5611221" y="588862"/>
                  <a:pt x="5592786" y="602401"/>
                  <a:pt x="5573392" y="614691"/>
                </a:cubicBezTo>
                <a:cubicBezTo>
                  <a:pt x="5554380" y="626693"/>
                  <a:pt x="5537194" y="639846"/>
                  <a:pt x="5527304" y="661162"/>
                </a:cubicBezTo>
                <a:cubicBezTo>
                  <a:pt x="5522888" y="670571"/>
                  <a:pt x="5516646" y="680845"/>
                  <a:pt x="5508293" y="686318"/>
                </a:cubicBezTo>
                <a:cubicBezTo>
                  <a:pt x="5496387" y="694095"/>
                  <a:pt x="5481313" y="696880"/>
                  <a:pt x="5468350" y="703505"/>
                </a:cubicBezTo>
                <a:cubicBezTo>
                  <a:pt x="5453084" y="711282"/>
                  <a:pt x="5435418" y="718003"/>
                  <a:pt x="5425048" y="730389"/>
                </a:cubicBezTo>
                <a:cubicBezTo>
                  <a:pt x="5415830" y="741431"/>
                  <a:pt x="5406517" y="750072"/>
                  <a:pt x="5394322" y="757081"/>
                </a:cubicBezTo>
                <a:cubicBezTo>
                  <a:pt x="5385778" y="761978"/>
                  <a:pt x="5379441" y="770907"/>
                  <a:pt x="5370608" y="774940"/>
                </a:cubicBezTo>
                <a:cubicBezTo>
                  <a:pt x="5358990" y="780317"/>
                  <a:pt x="5347276" y="784542"/>
                  <a:pt x="5337098" y="792895"/>
                </a:cubicBezTo>
                <a:cubicBezTo>
                  <a:pt x="5326536" y="801536"/>
                  <a:pt x="5314535" y="808353"/>
                  <a:pt x="5303493" y="816419"/>
                </a:cubicBezTo>
                <a:cubicBezTo>
                  <a:pt x="5297636" y="820739"/>
                  <a:pt x="5292835" y="826404"/>
                  <a:pt x="5287171" y="830917"/>
                </a:cubicBezTo>
                <a:cubicBezTo>
                  <a:pt x="5276801" y="839174"/>
                  <a:pt x="5266239" y="847239"/>
                  <a:pt x="5255581" y="855016"/>
                </a:cubicBezTo>
                <a:cubicBezTo>
                  <a:pt x="5244924" y="862794"/>
                  <a:pt x="5234746" y="871819"/>
                  <a:pt x="5223032" y="877484"/>
                </a:cubicBezTo>
                <a:cubicBezTo>
                  <a:pt x="5203062" y="887086"/>
                  <a:pt x="5181266" y="892847"/>
                  <a:pt x="5161870" y="903216"/>
                </a:cubicBezTo>
                <a:cubicBezTo>
                  <a:pt x="5142188" y="913777"/>
                  <a:pt x="5123656" y="927028"/>
                  <a:pt x="5106182" y="941046"/>
                </a:cubicBezTo>
                <a:cubicBezTo>
                  <a:pt x="5092356" y="952088"/>
                  <a:pt x="5079394" y="963034"/>
                  <a:pt x="5062014" y="968698"/>
                </a:cubicBezTo>
                <a:cubicBezTo>
                  <a:pt x="5052317" y="971867"/>
                  <a:pt x="5042140" y="978780"/>
                  <a:pt x="5036282" y="986846"/>
                </a:cubicBezTo>
                <a:cubicBezTo>
                  <a:pt x="5023608" y="1004416"/>
                  <a:pt x="5007382" y="1016802"/>
                  <a:pt x="4989043" y="1027364"/>
                </a:cubicBezTo>
                <a:cubicBezTo>
                  <a:pt x="4964559" y="1041574"/>
                  <a:pt x="4940363" y="1056072"/>
                  <a:pt x="4915783" y="1069994"/>
                </a:cubicBezTo>
                <a:cubicBezTo>
                  <a:pt x="4901286" y="1078252"/>
                  <a:pt x="4886884" y="1086989"/>
                  <a:pt x="4871520" y="1093038"/>
                </a:cubicBezTo>
                <a:cubicBezTo>
                  <a:pt x="4840124" y="1105520"/>
                  <a:pt x="4807959" y="1116177"/>
                  <a:pt x="4776274" y="1127796"/>
                </a:cubicBezTo>
                <a:cubicBezTo>
                  <a:pt x="4765904" y="1131540"/>
                  <a:pt x="4756110" y="1136917"/>
                  <a:pt x="4745548" y="1140182"/>
                </a:cubicBezTo>
                <a:cubicBezTo>
                  <a:pt x="4734122" y="1143734"/>
                  <a:pt x="4721834" y="1144790"/>
                  <a:pt x="4710408" y="1148343"/>
                </a:cubicBezTo>
                <a:cubicBezTo>
                  <a:pt x="4691396" y="1154199"/>
                  <a:pt x="4672961" y="1161689"/>
                  <a:pt x="4653950" y="1167642"/>
                </a:cubicBezTo>
                <a:cubicBezTo>
                  <a:pt x="4617272" y="1179068"/>
                  <a:pt x="4580498" y="1190014"/>
                  <a:pt x="4543725" y="1200863"/>
                </a:cubicBezTo>
                <a:cubicBezTo>
                  <a:pt x="4535852" y="1203168"/>
                  <a:pt x="4527306" y="1203456"/>
                  <a:pt x="4519530" y="1205952"/>
                </a:cubicBezTo>
                <a:cubicBezTo>
                  <a:pt x="4498886" y="1212673"/>
                  <a:pt x="4478338" y="1219970"/>
                  <a:pt x="4457887" y="1227363"/>
                </a:cubicBezTo>
                <a:cubicBezTo>
                  <a:pt x="4445502" y="1231876"/>
                  <a:pt x="4433403" y="1237445"/>
                  <a:pt x="4420922" y="1241765"/>
                </a:cubicBezTo>
                <a:cubicBezTo>
                  <a:pt x="4410936" y="1245222"/>
                  <a:pt x="4400662" y="1247910"/>
                  <a:pt x="4390292" y="1250023"/>
                </a:cubicBezTo>
                <a:cubicBezTo>
                  <a:pt x="4381363" y="1251848"/>
                  <a:pt x="4372050" y="1251655"/>
                  <a:pt x="4363216" y="1253864"/>
                </a:cubicBezTo>
                <a:cubicBezTo>
                  <a:pt x="4339308" y="1259816"/>
                  <a:pt x="4315689" y="1266538"/>
                  <a:pt x="4291973" y="1272874"/>
                </a:cubicBezTo>
                <a:cubicBezTo>
                  <a:pt x="4282468" y="1275371"/>
                  <a:pt x="4272770" y="1277196"/>
                  <a:pt x="4263552" y="1280364"/>
                </a:cubicBezTo>
                <a:cubicBezTo>
                  <a:pt x="4238876" y="1288717"/>
                  <a:pt x="4214585" y="1298222"/>
                  <a:pt x="4189813" y="1306096"/>
                </a:cubicBezTo>
                <a:cubicBezTo>
                  <a:pt x="4169266" y="1312625"/>
                  <a:pt x="4148142" y="1317329"/>
                  <a:pt x="4127306" y="1323090"/>
                </a:cubicBezTo>
                <a:cubicBezTo>
                  <a:pt x="4118473" y="1325587"/>
                  <a:pt x="4110024" y="1329140"/>
                  <a:pt x="4101192" y="1331251"/>
                </a:cubicBezTo>
                <a:cubicBezTo>
                  <a:pt x="4081412" y="1336053"/>
                  <a:pt x="4061345" y="1340085"/>
                  <a:pt x="4041470" y="1344886"/>
                </a:cubicBezTo>
                <a:cubicBezTo>
                  <a:pt x="4030139" y="1347670"/>
                  <a:pt x="4019194" y="1352663"/>
                  <a:pt x="4007672" y="1354488"/>
                </a:cubicBezTo>
                <a:cubicBezTo>
                  <a:pt x="3980308" y="1358808"/>
                  <a:pt x="3952752" y="1361880"/>
                  <a:pt x="3925195" y="1365337"/>
                </a:cubicBezTo>
                <a:cubicBezTo>
                  <a:pt x="3896776" y="1368889"/>
                  <a:pt x="3868451" y="1372634"/>
                  <a:pt x="3840029" y="1375802"/>
                </a:cubicBezTo>
                <a:cubicBezTo>
                  <a:pt x="3824475" y="1377435"/>
                  <a:pt x="3808824" y="1377723"/>
                  <a:pt x="3793270" y="1379259"/>
                </a:cubicBezTo>
                <a:cubicBezTo>
                  <a:pt x="3779636" y="1380604"/>
                  <a:pt x="3766098" y="1383100"/>
                  <a:pt x="3752464" y="1384733"/>
                </a:cubicBezTo>
                <a:cubicBezTo>
                  <a:pt x="3740654" y="1386076"/>
                  <a:pt x="3728748" y="1386844"/>
                  <a:pt x="3716938" y="1388189"/>
                </a:cubicBezTo>
                <a:cubicBezTo>
                  <a:pt x="3698024" y="1390397"/>
                  <a:pt x="3679204" y="1392894"/>
                  <a:pt x="3660386" y="1395198"/>
                </a:cubicBezTo>
                <a:cubicBezTo>
                  <a:pt x="3652513" y="1396062"/>
                  <a:pt x="3644255" y="1398462"/>
                  <a:pt x="3636862" y="1397023"/>
                </a:cubicBezTo>
                <a:cubicBezTo>
                  <a:pt x="3618235" y="1393373"/>
                  <a:pt x="3599896" y="1394430"/>
                  <a:pt x="3581365" y="1396926"/>
                </a:cubicBezTo>
                <a:cubicBezTo>
                  <a:pt x="3575028" y="1397791"/>
                  <a:pt x="3568211" y="1397598"/>
                  <a:pt x="3562066" y="1395966"/>
                </a:cubicBezTo>
                <a:cubicBezTo>
                  <a:pt x="3549488" y="1392701"/>
                  <a:pt x="3537294" y="1388092"/>
                  <a:pt x="3524908" y="1384060"/>
                </a:cubicBezTo>
                <a:cubicBezTo>
                  <a:pt x="3523563" y="1383580"/>
                  <a:pt x="3521931" y="1383484"/>
                  <a:pt x="3520492" y="1383196"/>
                </a:cubicBezTo>
                <a:cubicBezTo>
                  <a:pt x="3512330" y="1381563"/>
                  <a:pt x="3504266" y="1379931"/>
                  <a:pt x="3496103" y="1378491"/>
                </a:cubicBezTo>
                <a:cubicBezTo>
                  <a:pt x="3491687" y="1377723"/>
                  <a:pt x="3487174" y="1377627"/>
                  <a:pt x="3482757" y="1376955"/>
                </a:cubicBezTo>
                <a:cubicBezTo>
                  <a:pt x="3465667" y="1374266"/>
                  <a:pt x="3446848" y="1378779"/>
                  <a:pt x="3432061" y="1367162"/>
                </a:cubicBezTo>
                <a:cubicBezTo>
                  <a:pt x="3422460" y="1359672"/>
                  <a:pt x="3413146" y="1361401"/>
                  <a:pt x="3402873" y="1362553"/>
                </a:cubicBezTo>
                <a:cubicBezTo>
                  <a:pt x="3395096" y="1363417"/>
                  <a:pt x="3387126" y="1363128"/>
                  <a:pt x="3379253" y="1363225"/>
                </a:cubicBezTo>
                <a:cubicBezTo>
                  <a:pt x="3365427" y="1363512"/>
                  <a:pt x="3351601" y="1363609"/>
                  <a:pt x="3337774" y="1364089"/>
                </a:cubicBezTo>
                <a:cubicBezTo>
                  <a:pt x="3333357" y="1364281"/>
                  <a:pt x="3328846" y="1366682"/>
                  <a:pt x="3324524" y="1366298"/>
                </a:cubicBezTo>
                <a:cubicBezTo>
                  <a:pt x="3304553" y="1364473"/>
                  <a:pt x="3284582" y="1361592"/>
                  <a:pt x="3264610" y="1359960"/>
                </a:cubicBezTo>
                <a:cubicBezTo>
                  <a:pt x="3253281" y="1359001"/>
                  <a:pt x="3241663" y="1360824"/>
                  <a:pt x="3230429" y="1359480"/>
                </a:cubicBezTo>
                <a:cubicBezTo>
                  <a:pt x="3217468" y="1357944"/>
                  <a:pt x="3204794" y="1354008"/>
                  <a:pt x="3191927" y="1351607"/>
                </a:cubicBezTo>
                <a:cubicBezTo>
                  <a:pt x="3188375" y="1350935"/>
                  <a:pt x="3184438" y="1351799"/>
                  <a:pt x="3180694" y="1351991"/>
                </a:cubicBezTo>
                <a:cubicBezTo>
                  <a:pt x="3176469" y="1352183"/>
                  <a:pt x="3172340" y="1352567"/>
                  <a:pt x="3168116" y="1352663"/>
                </a:cubicBezTo>
                <a:cubicBezTo>
                  <a:pt x="3155249" y="1352856"/>
                  <a:pt x="3142384" y="1352567"/>
                  <a:pt x="3129517" y="1353240"/>
                </a:cubicBezTo>
                <a:cubicBezTo>
                  <a:pt x="3121644" y="1353624"/>
                  <a:pt x="3113388" y="1357560"/>
                  <a:pt x="3106089" y="1356120"/>
                </a:cubicBezTo>
                <a:cubicBezTo>
                  <a:pt x="3091208" y="1353335"/>
                  <a:pt x="3076325" y="1359576"/>
                  <a:pt x="3061444" y="1354392"/>
                </a:cubicBezTo>
                <a:cubicBezTo>
                  <a:pt x="3056834" y="1352856"/>
                  <a:pt x="3050497" y="1356696"/>
                  <a:pt x="3044928" y="1356888"/>
                </a:cubicBezTo>
                <a:cubicBezTo>
                  <a:pt x="3031006" y="1357368"/>
                  <a:pt x="3017084" y="1357272"/>
                  <a:pt x="3003162" y="1357176"/>
                </a:cubicBezTo>
                <a:cubicBezTo>
                  <a:pt x="2990680" y="1357080"/>
                  <a:pt x="2977717" y="1358424"/>
                  <a:pt x="2965716" y="1355736"/>
                </a:cubicBezTo>
                <a:cubicBezTo>
                  <a:pt x="2953137" y="1352856"/>
                  <a:pt x="2941808" y="1353240"/>
                  <a:pt x="2929614" y="1356504"/>
                </a:cubicBezTo>
                <a:cubicBezTo>
                  <a:pt x="2921260" y="1358712"/>
                  <a:pt x="2912427" y="1359001"/>
                  <a:pt x="2903786" y="1359672"/>
                </a:cubicBezTo>
                <a:cubicBezTo>
                  <a:pt x="2894473" y="1360440"/>
                  <a:pt x="2884199" y="1358424"/>
                  <a:pt x="2875750" y="1361592"/>
                </a:cubicBezTo>
                <a:cubicBezTo>
                  <a:pt x="2850593" y="1371002"/>
                  <a:pt x="2824765" y="1373018"/>
                  <a:pt x="2798458" y="1373018"/>
                </a:cubicBezTo>
                <a:cubicBezTo>
                  <a:pt x="2793656" y="1373018"/>
                  <a:pt x="2788759" y="1371675"/>
                  <a:pt x="2784152" y="1370234"/>
                </a:cubicBezTo>
                <a:cubicBezTo>
                  <a:pt x="2757266" y="1361592"/>
                  <a:pt x="2730286" y="1362360"/>
                  <a:pt x="2702922" y="1367641"/>
                </a:cubicBezTo>
                <a:cubicBezTo>
                  <a:pt x="2697257" y="1368794"/>
                  <a:pt x="2690921" y="1368986"/>
                  <a:pt x="2685256" y="1367834"/>
                </a:cubicBezTo>
                <a:cubicBezTo>
                  <a:pt x="2669317" y="1364473"/>
                  <a:pt x="2653858" y="1358904"/>
                  <a:pt x="2637824" y="1356504"/>
                </a:cubicBezTo>
                <a:cubicBezTo>
                  <a:pt x="2611324" y="1352567"/>
                  <a:pt x="2588377" y="1365817"/>
                  <a:pt x="2564661" y="1374459"/>
                </a:cubicBezTo>
                <a:cubicBezTo>
                  <a:pt x="2542097" y="1382620"/>
                  <a:pt x="2522894" y="1401055"/>
                  <a:pt x="2496201" y="1396926"/>
                </a:cubicBezTo>
                <a:cubicBezTo>
                  <a:pt x="2493514" y="1396542"/>
                  <a:pt x="2490537" y="1399134"/>
                  <a:pt x="2487560" y="1399807"/>
                </a:cubicBezTo>
                <a:cubicBezTo>
                  <a:pt x="2479399" y="1401631"/>
                  <a:pt x="2471238" y="1403839"/>
                  <a:pt x="2462980" y="1404704"/>
                </a:cubicBezTo>
                <a:cubicBezTo>
                  <a:pt x="2452899" y="1405856"/>
                  <a:pt x="2442625" y="1405472"/>
                  <a:pt x="2432544" y="1406432"/>
                </a:cubicBezTo>
                <a:cubicBezTo>
                  <a:pt x="2419581" y="1407584"/>
                  <a:pt x="2406812" y="1410656"/>
                  <a:pt x="2393945" y="1410656"/>
                </a:cubicBezTo>
                <a:cubicBezTo>
                  <a:pt x="2383575" y="1410656"/>
                  <a:pt x="2373302" y="1407104"/>
                  <a:pt x="2363029" y="1405375"/>
                </a:cubicBezTo>
                <a:cubicBezTo>
                  <a:pt x="2348530" y="1402975"/>
                  <a:pt x="2332591" y="1403647"/>
                  <a:pt x="2319821" y="1397502"/>
                </a:cubicBezTo>
                <a:cubicBezTo>
                  <a:pt x="2306188" y="1390973"/>
                  <a:pt x="2293225" y="1387997"/>
                  <a:pt x="2279111" y="1390013"/>
                </a:cubicBezTo>
                <a:cubicBezTo>
                  <a:pt x="2274406" y="1390685"/>
                  <a:pt x="2268357" y="1394718"/>
                  <a:pt x="2266245" y="1398846"/>
                </a:cubicBezTo>
                <a:cubicBezTo>
                  <a:pt x="2261540" y="1408064"/>
                  <a:pt x="2255108" y="1409697"/>
                  <a:pt x="2246370" y="1406527"/>
                </a:cubicBezTo>
                <a:cubicBezTo>
                  <a:pt x="2238785" y="1403839"/>
                  <a:pt x="2229471" y="1402495"/>
                  <a:pt x="2224287" y="1397310"/>
                </a:cubicBezTo>
                <a:cubicBezTo>
                  <a:pt x="2209596" y="1382620"/>
                  <a:pt x="2190873" y="1382140"/>
                  <a:pt x="2172630" y="1378204"/>
                </a:cubicBezTo>
                <a:cubicBezTo>
                  <a:pt x="2161494" y="1375802"/>
                  <a:pt x="2151123" y="1375707"/>
                  <a:pt x="2139985" y="1377339"/>
                </a:cubicBezTo>
                <a:cubicBezTo>
                  <a:pt x="2115790" y="1380988"/>
                  <a:pt x="2092266" y="1375802"/>
                  <a:pt x="2069030" y="1369178"/>
                </a:cubicBezTo>
                <a:cubicBezTo>
                  <a:pt x="2053667" y="1364761"/>
                  <a:pt x="2037921" y="1362073"/>
                  <a:pt x="2022655" y="1357560"/>
                </a:cubicBezTo>
                <a:cubicBezTo>
                  <a:pt x="2011229" y="1354104"/>
                  <a:pt x="1999804" y="1349975"/>
                  <a:pt x="1989339" y="1344406"/>
                </a:cubicBezTo>
                <a:cubicBezTo>
                  <a:pt x="1974167" y="1336244"/>
                  <a:pt x="1960918" y="1323954"/>
                  <a:pt x="1941618" y="1327219"/>
                </a:cubicBezTo>
                <a:cubicBezTo>
                  <a:pt x="1924623" y="1330099"/>
                  <a:pt x="1909262" y="1324051"/>
                  <a:pt x="1893707" y="1318290"/>
                </a:cubicBezTo>
                <a:cubicBezTo>
                  <a:pt x="1882281" y="1314065"/>
                  <a:pt x="1870857" y="1309744"/>
                  <a:pt x="1859045" y="1307056"/>
                </a:cubicBezTo>
                <a:cubicBezTo>
                  <a:pt x="1845027" y="1303887"/>
                  <a:pt x="1829184" y="1305232"/>
                  <a:pt x="1816702" y="1299374"/>
                </a:cubicBezTo>
                <a:cubicBezTo>
                  <a:pt x="1803644" y="1293229"/>
                  <a:pt x="1792795" y="1297358"/>
                  <a:pt x="1781177" y="1299087"/>
                </a:cubicBezTo>
                <a:cubicBezTo>
                  <a:pt x="1762646" y="1301775"/>
                  <a:pt x="1744210" y="1306768"/>
                  <a:pt x="1725488" y="1300431"/>
                </a:cubicBezTo>
                <a:cubicBezTo>
                  <a:pt x="1702733" y="1292750"/>
                  <a:pt x="1680169" y="1284493"/>
                  <a:pt x="1657318" y="1277196"/>
                </a:cubicBezTo>
                <a:cubicBezTo>
                  <a:pt x="1648483" y="1274410"/>
                  <a:pt x="1638980" y="1273258"/>
                  <a:pt x="1629761" y="1272010"/>
                </a:cubicBezTo>
                <a:cubicBezTo>
                  <a:pt x="1621025" y="1270954"/>
                  <a:pt x="1610559" y="1273642"/>
                  <a:pt x="1603837" y="1269610"/>
                </a:cubicBezTo>
                <a:cubicBezTo>
                  <a:pt x="1586554" y="1259241"/>
                  <a:pt x="1568792" y="1254152"/>
                  <a:pt x="1548820" y="1254152"/>
                </a:cubicBezTo>
                <a:cubicBezTo>
                  <a:pt x="1541330" y="1254152"/>
                  <a:pt x="1534033" y="1249831"/>
                  <a:pt x="1526449" y="1249062"/>
                </a:cubicBezTo>
                <a:cubicBezTo>
                  <a:pt x="1516078" y="1248103"/>
                  <a:pt x="1504172" y="1245510"/>
                  <a:pt x="1495147" y="1249159"/>
                </a:cubicBezTo>
                <a:cubicBezTo>
                  <a:pt x="1473928" y="1257800"/>
                  <a:pt x="1456742" y="1250599"/>
                  <a:pt x="1438211" y="1242054"/>
                </a:cubicBezTo>
                <a:cubicBezTo>
                  <a:pt x="1419967" y="1233604"/>
                  <a:pt x="1400764" y="1226884"/>
                  <a:pt x="1381370" y="1221314"/>
                </a:cubicBezTo>
                <a:cubicBezTo>
                  <a:pt x="1374073" y="1219298"/>
                  <a:pt x="1365336" y="1222659"/>
                  <a:pt x="1357270" y="1223330"/>
                </a:cubicBezTo>
                <a:cubicBezTo>
                  <a:pt x="1354389" y="1223523"/>
                  <a:pt x="1351220" y="1223811"/>
                  <a:pt x="1348629" y="1222851"/>
                </a:cubicBezTo>
                <a:cubicBezTo>
                  <a:pt x="1323569" y="1213633"/>
                  <a:pt x="1298124" y="1206624"/>
                  <a:pt x="1270953" y="1211424"/>
                </a:cubicBezTo>
                <a:cubicBezTo>
                  <a:pt x="1268457" y="1211905"/>
                  <a:pt x="1265672" y="1210849"/>
                  <a:pt x="1263175" y="1210177"/>
                </a:cubicBezTo>
                <a:cubicBezTo>
                  <a:pt x="1250981" y="1206720"/>
                  <a:pt x="1239075" y="1201247"/>
                  <a:pt x="1226690" y="1199999"/>
                </a:cubicBezTo>
                <a:cubicBezTo>
                  <a:pt x="1196157" y="1196927"/>
                  <a:pt x="1165433" y="1195678"/>
                  <a:pt x="1134706" y="1193662"/>
                </a:cubicBezTo>
                <a:cubicBezTo>
                  <a:pt x="1132786" y="1193566"/>
                  <a:pt x="1130770" y="1193566"/>
                  <a:pt x="1129042" y="1192894"/>
                </a:cubicBezTo>
                <a:cubicBezTo>
                  <a:pt x="1117712" y="1188765"/>
                  <a:pt x="1107823" y="1190110"/>
                  <a:pt x="1098220" y="1197982"/>
                </a:cubicBezTo>
                <a:cubicBezTo>
                  <a:pt x="1093996" y="1201439"/>
                  <a:pt x="1088235" y="1203263"/>
                  <a:pt x="1082955" y="1205184"/>
                </a:cubicBezTo>
                <a:cubicBezTo>
                  <a:pt x="1075177" y="1208065"/>
                  <a:pt x="1067208" y="1210849"/>
                  <a:pt x="1059143" y="1212673"/>
                </a:cubicBezTo>
                <a:cubicBezTo>
                  <a:pt x="1051173" y="1214401"/>
                  <a:pt x="1042628" y="1216801"/>
                  <a:pt x="1034947" y="1215458"/>
                </a:cubicBezTo>
                <a:cubicBezTo>
                  <a:pt x="1021121" y="1213057"/>
                  <a:pt x="1007966" y="1207681"/>
                  <a:pt x="994332" y="1204127"/>
                </a:cubicBezTo>
                <a:cubicBezTo>
                  <a:pt x="989628" y="1202879"/>
                  <a:pt x="984442" y="1203072"/>
                  <a:pt x="979546" y="1202975"/>
                </a:cubicBezTo>
                <a:cubicBezTo>
                  <a:pt x="968312" y="1202688"/>
                  <a:pt x="956790" y="1205472"/>
                  <a:pt x="946613" y="1197503"/>
                </a:cubicBezTo>
                <a:cubicBezTo>
                  <a:pt x="937204" y="1190014"/>
                  <a:pt x="927697" y="1192221"/>
                  <a:pt x="917808" y="1197887"/>
                </a:cubicBezTo>
                <a:cubicBezTo>
                  <a:pt x="910703" y="1201920"/>
                  <a:pt x="902639" y="1205088"/>
                  <a:pt x="894669" y="1206624"/>
                </a:cubicBezTo>
                <a:cubicBezTo>
                  <a:pt x="883723" y="1208736"/>
                  <a:pt x="872873" y="1209601"/>
                  <a:pt x="861063" y="1208352"/>
                </a:cubicBezTo>
                <a:cubicBezTo>
                  <a:pt x="852710" y="1207488"/>
                  <a:pt x="845892" y="1207104"/>
                  <a:pt x="839363" y="1202015"/>
                </a:cubicBezTo>
                <a:cubicBezTo>
                  <a:pt x="838308" y="1201247"/>
                  <a:pt x="836388" y="1201055"/>
                  <a:pt x="834947" y="1201152"/>
                </a:cubicBezTo>
                <a:cubicBezTo>
                  <a:pt x="816032" y="1202784"/>
                  <a:pt x="797309" y="1201920"/>
                  <a:pt x="778202" y="1200767"/>
                </a:cubicBezTo>
                <a:cubicBezTo>
                  <a:pt x="753911" y="1199231"/>
                  <a:pt x="728370" y="1203743"/>
                  <a:pt x="707343" y="1219874"/>
                </a:cubicBezTo>
                <a:cubicBezTo>
                  <a:pt x="704271" y="1222275"/>
                  <a:pt x="699662" y="1223330"/>
                  <a:pt x="695629" y="1223907"/>
                </a:cubicBezTo>
                <a:cubicBezTo>
                  <a:pt x="676618" y="1226403"/>
                  <a:pt x="657511" y="1228132"/>
                  <a:pt x="638500" y="1230916"/>
                </a:cubicBezTo>
                <a:cubicBezTo>
                  <a:pt x="628130" y="1232452"/>
                  <a:pt x="617280" y="1233797"/>
                  <a:pt x="607872" y="1238021"/>
                </a:cubicBezTo>
                <a:cubicBezTo>
                  <a:pt x="598655" y="1242149"/>
                  <a:pt x="591260" y="1247046"/>
                  <a:pt x="585788" y="1238405"/>
                </a:cubicBezTo>
                <a:cubicBezTo>
                  <a:pt x="575995" y="1243014"/>
                  <a:pt x="567448" y="1246855"/>
                  <a:pt x="559097" y="1250983"/>
                </a:cubicBezTo>
                <a:cubicBezTo>
                  <a:pt x="556023" y="1252519"/>
                  <a:pt x="553431" y="1255016"/>
                  <a:pt x="550358" y="1256456"/>
                </a:cubicBezTo>
                <a:cubicBezTo>
                  <a:pt x="547093" y="1257993"/>
                  <a:pt x="543445" y="1258952"/>
                  <a:pt x="539893" y="1259720"/>
                </a:cubicBezTo>
                <a:cubicBezTo>
                  <a:pt x="524050" y="1263177"/>
                  <a:pt x="508207" y="1266345"/>
                  <a:pt x="492462" y="1270090"/>
                </a:cubicBezTo>
                <a:cubicBezTo>
                  <a:pt x="489388" y="1270858"/>
                  <a:pt x="486796" y="1273931"/>
                  <a:pt x="484011" y="1275947"/>
                </a:cubicBezTo>
                <a:cubicBezTo>
                  <a:pt x="482187" y="1277291"/>
                  <a:pt x="480363" y="1279307"/>
                  <a:pt x="478346" y="1279596"/>
                </a:cubicBezTo>
                <a:cubicBezTo>
                  <a:pt x="462984" y="1281900"/>
                  <a:pt x="447718" y="1284589"/>
                  <a:pt x="432260" y="1285741"/>
                </a:cubicBezTo>
                <a:cubicBezTo>
                  <a:pt x="419298" y="1286700"/>
                  <a:pt x="406815" y="1286413"/>
                  <a:pt x="403455" y="1303119"/>
                </a:cubicBezTo>
                <a:cubicBezTo>
                  <a:pt x="402879" y="1306000"/>
                  <a:pt x="398750" y="1309073"/>
                  <a:pt x="395583" y="1310512"/>
                </a:cubicBezTo>
                <a:cubicBezTo>
                  <a:pt x="386557" y="1314641"/>
                  <a:pt x="376954" y="1317425"/>
                  <a:pt x="368025" y="1321650"/>
                </a:cubicBezTo>
                <a:cubicBezTo>
                  <a:pt x="338741" y="1335764"/>
                  <a:pt x="308113" y="1344694"/>
                  <a:pt x="275371" y="1343062"/>
                </a:cubicBezTo>
                <a:cubicBezTo>
                  <a:pt x="265194" y="1342582"/>
                  <a:pt x="255304" y="1337396"/>
                  <a:pt x="248871" y="1335476"/>
                </a:cubicBezTo>
                <a:cubicBezTo>
                  <a:pt x="230341" y="1343062"/>
                  <a:pt x="214786" y="1350359"/>
                  <a:pt x="198559" y="1355831"/>
                </a:cubicBezTo>
                <a:cubicBezTo>
                  <a:pt x="184253" y="1360728"/>
                  <a:pt x="169274" y="1363801"/>
                  <a:pt x="154583" y="1367353"/>
                </a:cubicBezTo>
                <a:cubicBezTo>
                  <a:pt x="149206" y="1368698"/>
                  <a:pt x="143734" y="1369466"/>
                  <a:pt x="138261" y="1370138"/>
                </a:cubicBezTo>
                <a:cubicBezTo>
                  <a:pt x="121171" y="1372250"/>
                  <a:pt x="103312" y="1367162"/>
                  <a:pt x="86606" y="1375227"/>
                </a:cubicBezTo>
                <a:cubicBezTo>
                  <a:pt x="77868" y="1379452"/>
                  <a:pt x="69226" y="1384540"/>
                  <a:pt x="60009" y="1386749"/>
                </a:cubicBezTo>
                <a:cubicBezTo>
                  <a:pt x="50120" y="1389149"/>
                  <a:pt x="40446" y="1392894"/>
                  <a:pt x="30568" y="1395570"/>
                </a:cubicBezTo>
                <a:lnTo>
                  <a:pt x="0" y="1397975"/>
                </a:lnTo>
                <a:lnTo>
                  <a:pt x="0" y="1041395"/>
                </a:lnTo>
                <a:lnTo>
                  <a:pt x="17282" y="1043014"/>
                </a:lnTo>
                <a:cubicBezTo>
                  <a:pt x="26692" y="1044358"/>
                  <a:pt x="35813" y="1048967"/>
                  <a:pt x="45030" y="1049159"/>
                </a:cubicBezTo>
                <a:cubicBezTo>
                  <a:pt x="59529" y="1049448"/>
                  <a:pt x="72395" y="1051271"/>
                  <a:pt x="85356" y="1059145"/>
                </a:cubicBezTo>
                <a:cubicBezTo>
                  <a:pt x="104944" y="1070955"/>
                  <a:pt x="121074" y="1065962"/>
                  <a:pt x="133077" y="1047815"/>
                </a:cubicBezTo>
                <a:cubicBezTo>
                  <a:pt x="134325" y="1045991"/>
                  <a:pt x="135957" y="1043590"/>
                  <a:pt x="137877" y="1043110"/>
                </a:cubicBezTo>
                <a:cubicBezTo>
                  <a:pt x="154872" y="1038885"/>
                  <a:pt x="172347" y="1030820"/>
                  <a:pt x="189053" y="1031877"/>
                </a:cubicBezTo>
                <a:cubicBezTo>
                  <a:pt x="218530" y="1033797"/>
                  <a:pt x="246278" y="1031493"/>
                  <a:pt x="273066" y="1019010"/>
                </a:cubicBezTo>
                <a:cubicBezTo>
                  <a:pt x="274698" y="1018242"/>
                  <a:pt x="277195" y="1017474"/>
                  <a:pt x="278539" y="1018146"/>
                </a:cubicBezTo>
                <a:cubicBezTo>
                  <a:pt x="294670" y="1026500"/>
                  <a:pt x="312336" y="1033125"/>
                  <a:pt x="326355" y="1044358"/>
                </a:cubicBezTo>
                <a:cubicBezTo>
                  <a:pt x="339701" y="1055016"/>
                  <a:pt x="355832" y="1055112"/>
                  <a:pt x="364761" y="1040710"/>
                </a:cubicBezTo>
                <a:cubicBezTo>
                  <a:pt x="369177" y="1033604"/>
                  <a:pt x="375322" y="1025348"/>
                  <a:pt x="382619" y="1022562"/>
                </a:cubicBezTo>
                <a:cubicBezTo>
                  <a:pt x="399134" y="1016226"/>
                  <a:pt x="416802" y="1012961"/>
                  <a:pt x="433988" y="1008256"/>
                </a:cubicBezTo>
                <a:cubicBezTo>
                  <a:pt x="455208" y="1002495"/>
                  <a:pt x="476139" y="1002495"/>
                  <a:pt x="497262" y="1009697"/>
                </a:cubicBezTo>
                <a:cubicBezTo>
                  <a:pt x="512145" y="1014785"/>
                  <a:pt x="527315" y="1014785"/>
                  <a:pt x="542101" y="1007872"/>
                </a:cubicBezTo>
                <a:cubicBezTo>
                  <a:pt x="550070" y="1004128"/>
                  <a:pt x="558232" y="1000288"/>
                  <a:pt x="566681" y="998175"/>
                </a:cubicBezTo>
                <a:cubicBezTo>
                  <a:pt x="572154" y="996830"/>
                  <a:pt x="578490" y="998079"/>
                  <a:pt x="584251" y="999136"/>
                </a:cubicBezTo>
                <a:cubicBezTo>
                  <a:pt x="595389" y="1001248"/>
                  <a:pt x="606911" y="1007681"/>
                  <a:pt x="617280" y="1006049"/>
                </a:cubicBezTo>
                <a:cubicBezTo>
                  <a:pt x="653095" y="1000288"/>
                  <a:pt x="686892" y="1013826"/>
                  <a:pt x="721842" y="1014210"/>
                </a:cubicBezTo>
                <a:cubicBezTo>
                  <a:pt x="737684" y="1014401"/>
                  <a:pt x="753335" y="1017474"/>
                  <a:pt x="764472" y="1001440"/>
                </a:cubicBezTo>
                <a:cubicBezTo>
                  <a:pt x="765912" y="999327"/>
                  <a:pt x="772922" y="1000479"/>
                  <a:pt x="777242" y="1001152"/>
                </a:cubicBezTo>
                <a:cubicBezTo>
                  <a:pt x="786844" y="1002592"/>
                  <a:pt x="796350" y="1006240"/>
                  <a:pt x="805854" y="1006145"/>
                </a:cubicBezTo>
                <a:cubicBezTo>
                  <a:pt x="825538" y="1006049"/>
                  <a:pt x="845317" y="1004513"/>
                  <a:pt x="864904" y="1002784"/>
                </a:cubicBezTo>
                <a:cubicBezTo>
                  <a:pt x="872297" y="1002111"/>
                  <a:pt x="879402" y="999520"/>
                  <a:pt x="886700" y="997695"/>
                </a:cubicBezTo>
                <a:cubicBezTo>
                  <a:pt x="890732" y="996639"/>
                  <a:pt x="895053" y="993855"/>
                  <a:pt x="898797" y="994430"/>
                </a:cubicBezTo>
                <a:cubicBezTo>
                  <a:pt x="920497" y="997791"/>
                  <a:pt x="940372" y="989534"/>
                  <a:pt x="960919" y="985405"/>
                </a:cubicBezTo>
                <a:cubicBezTo>
                  <a:pt x="970425" y="983485"/>
                  <a:pt x="979354" y="978876"/>
                  <a:pt x="988571" y="975708"/>
                </a:cubicBezTo>
                <a:cubicBezTo>
                  <a:pt x="990972" y="974843"/>
                  <a:pt x="993660" y="974075"/>
                  <a:pt x="996061" y="974268"/>
                </a:cubicBezTo>
                <a:cubicBezTo>
                  <a:pt x="1009791" y="975420"/>
                  <a:pt x="1023425" y="977052"/>
                  <a:pt x="1037059" y="978300"/>
                </a:cubicBezTo>
                <a:cubicBezTo>
                  <a:pt x="1049445" y="979452"/>
                  <a:pt x="1061927" y="979836"/>
                  <a:pt x="1067784" y="993950"/>
                </a:cubicBezTo>
                <a:cubicBezTo>
                  <a:pt x="1068649" y="996159"/>
                  <a:pt x="1071528" y="997791"/>
                  <a:pt x="1073737" y="999231"/>
                </a:cubicBezTo>
                <a:cubicBezTo>
                  <a:pt x="1107823" y="1021411"/>
                  <a:pt x="1126065" y="1020835"/>
                  <a:pt x="1159383" y="997407"/>
                </a:cubicBezTo>
                <a:cubicBezTo>
                  <a:pt x="1162839" y="995007"/>
                  <a:pt x="1170232" y="993278"/>
                  <a:pt x="1172536" y="995198"/>
                </a:cubicBezTo>
                <a:cubicBezTo>
                  <a:pt x="1192124" y="1011137"/>
                  <a:pt x="1213535" y="1009409"/>
                  <a:pt x="1236099" y="1004416"/>
                </a:cubicBezTo>
                <a:cubicBezTo>
                  <a:pt x="1241956" y="1003072"/>
                  <a:pt x="1250213" y="1003072"/>
                  <a:pt x="1254630" y="1006240"/>
                </a:cubicBezTo>
                <a:cubicBezTo>
                  <a:pt x="1275657" y="1020930"/>
                  <a:pt x="1298221" y="1018819"/>
                  <a:pt x="1321072" y="1014498"/>
                </a:cubicBezTo>
                <a:cubicBezTo>
                  <a:pt x="1324624" y="1013826"/>
                  <a:pt x="1328946" y="1010177"/>
                  <a:pt x="1330481" y="1006817"/>
                </a:cubicBezTo>
                <a:cubicBezTo>
                  <a:pt x="1335955" y="994911"/>
                  <a:pt x="1346229" y="990878"/>
                  <a:pt x="1357558" y="987517"/>
                </a:cubicBezTo>
                <a:cubicBezTo>
                  <a:pt x="1375417" y="982044"/>
                  <a:pt x="1392987" y="975611"/>
                  <a:pt x="1410942" y="970427"/>
                </a:cubicBezTo>
                <a:cubicBezTo>
                  <a:pt x="1415360" y="969179"/>
                  <a:pt x="1420832" y="969947"/>
                  <a:pt x="1425441" y="971387"/>
                </a:cubicBezTo>
                <a:cubicBezTo>
                  <a:pt x="1441187" y="976284"/>
                  <a:pt x="1451173" y="988574"/>
                  <a:pt x="1462118" y="999904"/>
                </a:cubicBezTo>
                <a:cubicBezTo>
                  <a:pt x="1466919" y="1004897"/>
                  <a:pt x="1473544" y="1008449"/>
                  <a:pt x="1479978" y="1011329"/>
                </a:cubicBezTo>
                <a:cubicBezTo>
                  <a:pt x="1496684" y="1018723"/>
                  <a:pt x="1513775" y="1025348"/>
                  <a:pt x="1530674" y="1032356"/>
                </a:cubicBezTo>
                <a:cubicBezTo>
                  <a:pt x="1532306" y="1033029"/>
                  <a:pt x="1533649" y="1034757"/>
                  <a:pt x="1534898" y="1036197"/>
                </a:cubicBezTo>
                <a:cubicBezTo>
                  <a:pt x="1547380" y="1051368"/>
                  <a:pt x="1559765" y="1066634"/>
                  <a:pt x="1572344" y="1081804"/>
                </a:cubicBezTo>
                <a:cubicBezTo>
                  <a:pt x="1574744" y="1084684"/>
                  <a:pt x="1578201" y="1086797"/>
                  <a:pt x="1580793" y="1089581"/>
                </a:cubicBezTo>
                <a:cubicBezTo>
                  <a:pt x="1584442" y="1093422"/>
                  <a:pt x="1589051" y="1097071"/>
                  <a:pt x="1590971" y="1101680"/>
                </a:cubicBezTo>
                <a:cubicBezTo>
                  <a:pt x="1596923" y="1116177"/>
                  <a:pt x="1608350" y="1122419"/>
                  <a:pt x="1622751" y="1125108"/>
                </a:cubicBezTo>
                <a:cubicBezTo>
                  <a:pt x="1635906" y="1127603"/>
                  <a:pt x="1649060" y="1129716"/>
                  <a:pt x="1662118" y="1132596"/>
                </a:cubicBezTo>
                <a:cubicBezTo>
                  <a:pt x="1678056" y="1136053"/>
                  <a:pt x="1693899" y="1139798"/>
                  <a:pt x="1709646" y="1144022"/>
                </a:cubicBezTo>
                <a:cubicBezTo>
                  <a:pt x="1716462" y="1145847"/>
                  <a:pt x="1723664" y="1147959"/>
                  <a:pt x="1729521" y="1151704"/>
                </a:cubicBezTo>
                <a:cubicBezTo>
                  <a:pt x="1745939" y="1162073"/>
                  <a:pt x="1763510" y="1169082"/>
                  <a:pt x="1782809" y="1166298"/>
                </a:cubicBezTo>
                <a:cubicBezTo>
                  <a:pt x="1798267" y="1164089"/>
                  <a:pt x="1811229" y="1169754"/>
                  <a:pt x="1820831" y="1178588"/>
                </a:cubicBezTo>
                <a:cubicBezTo>
                  <a:pt x="1838306" y="1194623"/>
                  <a:pt x="1857028" y="1190973"/>
                  <a:pt x="1875656" y="1185789"/>
                </a:cubicBezTo>
                <a:cubicBezTo>
                  <a:pt x="1885257" y="1183101"/>
                  <a:pt x="1893130" y="1183485"/>
                  <a:pt x="1902252" y="1186076"/>
                </a:cubicBezTo>
                <a:cubicBezTo>
                  <a:pt x="1923375" y="1192126"/>
                  <a:pt x="1937490" y="1208544"/>
                  <a:pt x="1951123" y="1222946"/>
                </a:cubicBezTo>
                <a:cubicBezTo>
                  <a:pt x="1962742" y="1235236"/>
                  <a:pt x="1975800" y="1242149"/>
                  <a:pt x="1990106" y="1247335"/>
                </a:cubicBezTo>
                <a:cubicBezTo>
                  <a:pt x="2008157" y="1253959"/>
                  <a:pt x="2022463" y="1251464"/>
                  <a:pt x="2031105" y="1235525"/>
                </a:cubicBezTo>
                <a:cubicBezTo>
                  <a:pt x="2033505" y="1231012"/>
                  <a:pt x="2037729" y="1225730"/>
                  <a:pt x="2042242" y="1224387"/>
                </a:cubicBezTo>
                <a:cubicBezTo>
                  <a:pt x="2064037" y="1217666"/>
                  <a:pt x="2086121" y="1207872"/>
                  <a:pt x="2109453" y="1213826"/>
                </a:cubicBezTo>
                <a:cubicBezTo>
                  <a:pt x="2141714" y="1221987"/>
                  <a:pt x="2173207" y="1221507"/>
                  <a:pt x="2205468" y="1213442"/>
                </a:cubicBezTo>
                <a:cubicBezTo>
                  <a:pt x="2257796" y="1200383"/>
                  <a:pt x="2310124" y="1186557"/>
                  <a:pt x="2365142" y="1189437"/>
                </a:cubicBezTo>
                <a:cubicBezTo>
                  <a:pt x="2374262" y="1189917"/>
                  <a:pt x="2385112" y="1184060"/>
                  <a:pt x="2392985" y="1178299"/>
                </a:cubicBezTo>
                <a:cubicBezTo>
                  <a:pt x="2408060" y="1167354"/>
                  <a:pt x="2407387" y="1166489"/>
                  <a:pt x="2424286" y="1175515"/>
                </a:cubicBezTo>
                <a:cubicBezTo>
                  <a:pt x="2428319" y="1177724"/>
                  <a:pt x="2433312" y="1179068"/>
                  <a:pt x="2436289" y="1182333"/>
                </a:cubicBezTo>
                <a:cubicBezTo>
                  <a:pt x="2451458" y="1198943"/>
                  <a:pt x="2470182" y="1194910"/>
                  <a:pt x="2488808" y="1192510"/>
                </a:cubicBezTo>
                <a:cubicBezTo>
                  <a:pt x="2492073" y="1192030"/>
                  <a:pt x="2496009" y="1191358"/>
                  <a:pt x="2498795" y="1192702"/>
                </a:cubicBezTo>
                <a:cubicBezTo>
                  <a:pt x="2511372" y="1198750"/>
                  <a:pt x="2522030" y="1196639"/>
                  <a:pt x="2532976" y="1188381"/>
                </a:cubicBezTo>
                <a:cubicBezTo>
                  <a:pt x="2542481" y="1181276"/>
                  <a:pt x="2553427" y="1177052"/>
                  <a:pt x="2564661" y="1185885"/>
                </a:cubicBezTo>
                <a:cubicBezTo>
                  <a:pt x="2589625" y="1205472"/>
                  <a:pt x="2616316" y="1206432"/>
                  <a:pt x="2644545" y="1194046"/>
                </a:cubicBezTo>
                <a:cubicBezTo>
                  <a:pt x="2664708" y="1185213"/>
                  <a:pt x="2684583" y="1183196"/>
                  <a:pt x="2705803" y="1192126"/>
                </a:cubicBezTo>
                <a:cubicBezTo>
                  <a:pt x="2713964" y="1195582"/>
                  <a:pt x="2724526" y="1193278"/>
                  <a:pt x="2734031" y="1194046"/>
                </a:cubicBezTo>
                <a:cubicBezTo>
                  <a:pt x="2739408" y="1194430"/>
                  <a:pt x="2745362" y="1194526"/>
                  <a:pt x="2749969" y="1196927"/>
                </a:cubicBezTo>
                <a:cubicBezTo>
                  <a:pt x="2762260" y="1203072"/>
                  <a:pt x="2773685" y="1210945"/>
                  <a:pt x="2786071" y="1216994"/>
                </a:cubicBezTo>
                <a:cubicBezTo>
                  <a:pt x="2792024" y="1219874"/>
                  <a:pt x="2799129" y="1221410"/>
                  <a:pt x="2805851" y="1221507"/>
                </a:cubicBezTo>
                <a:cubicBezTo>
                  <a:pt x="2825726" y="1221987"/>
                  <a:pt x="2845601" y="1221987"/>
                  <a:pt x="2865380" y="1221123"/>
                </a:cubicBezTo>
                <a:cubicBezTo>
                  <a:pt x="2898025" y="1219778"/>
                  <a:pt x="2931150" y="1219490"/>
                  <a:pt x="2954674" y="1190878"/>
                </a:cubicBezTo>
                <a:cubicBezTo>
                  <a:pt x="2956595" y="1188573"/>
                  <a:pt x="2960723" y="1187229"/>
                  <a:pt x="2963988" y="1186845"/>
                </a:cubicBezTo>
                <a:cubicBezTo>
                  <a:pt x="2979062" y="1185021"/>
                  <a:pt x="2994520" y="1184828"/>
                  <a:pt x="3009403" y="1181852"/>
                </a:cubicBezTo>
                <a:cubicBezTo>
                  <a:pt x="3021309" y="1179452"/>
                  <a:pt x="3031199" y="1180220"/>
                  <a:pt x="3040223" y="1188669"/>
                </a:cubicBezTo>
                <a:cubicBezTo>
                  <a:pt x="3052034" y="1199807"/>
                  <a:pt x="3066436" y="1206336"/>
                  <a:pt x="3082183" y="1202784"/>
                </a:cubicBezTo>
                <a:cubicBezTo>
                  <a:pt x="3097928" y="1199327"/>
                  <a:pt x="3108298" y="1206816"/>
                  <a:pt x="3119916" y="1214594"/>
                </a:cubicBezTo>
                <a:cubicBezTo>
                  <a:pt x="3128366" y="1220258"/>
                  <a:pt x="3137967" y="1227363"/>
                  <a:pt x="3147376" y="1227939"/>
                </a:cubicBezTo>
                <a:cubicBezTo>
                  <a:pt x="3168692" y="1229187"/>
                  <a:pt x="3187031" y="1248967"/>
                  <a:pt x="3210171" y="1237733"/>
                </a:cubicBezTo>
                <a:cubicBezTo>
                  <a:pt x="3211707" y="1236965"/>
                  <a:pt x="3214491" y="1238885"/>
                  <a:pt x="3216700" y="1239365"/>
                </a:cubicBezTo>
                <a:cubicBezTo>
                  <a:pt x="3234366" y="1243014"/>
                  <a:pt x="3250977" y="1239461"/>
                  <a:pt x="3263939" y="1227459"/>
                </a:cubicBezTo>
                <a:cubicBezTo>
                  <a:pt x="3280934" y="1211809"/>
                  <a:pt x="3299752" y="1210272"/>
                  <a:pt x="3320683" y="1215362"/>
                </a:cubicBezTo>
                <a:cubicBezTo>
                  <a:pt x="3327405" y="1216994"/>
                  <a:pt x="3334126" y="1218146"/>
                  <a:pt x="3340943" y="1219490"/>
                </a:cubicBezTo>
                <a:cubicBezTo>
                  <a:pt x="3350160" y="1221410"/>
                  <a:pt x="3359474" y="1223427"/>
                  <a:pt x="3368691" y="1225347"/>
                </a:cubicBezTo>
                <a:cubicBezTo>
                  <a:pt x="3377621" y="1227268"/>
                  <a:pt x="3387511" y="1230532"/>
                  <a:pt x="3394423" y="1222275"/>
                </a:cubicBezTo>
                <a:cubicBezTo>
                  <a:pt x="3400376" y="1215169"/>
                  <a:pt x="3404601" y="1215842"/>
                  <a:pt x="3410074" y="1221987"/>
                </a:cubicBezTo>
                <a:cubicBezTo>
                  <a:pt x="3429085" y="1243494"/>
                  <a:pt x="3452129" y="1256936"/>
                  <a:pt x="3481509" y="1257896"/>
                </a:cubicBezTo>
                <a:cubicBezTo>
                  <a:pt x="3487558" y="1258088"/>
                  <a:pt x="3493703" y="1259432"/>
                  <a:pt x="3499656" y="1260873"/>
                </a:cubicBezTo>
                <a:cubicBezTo>
                  <a:pt x="3503305" y="1261736"/>
                  <a:pt x="3507722" y="1262697"/>
                  <a:pt x="3509930" y="1265290"/>
                </a:cubicBezTo>
                <a:cubicBezTo>
                  <a:pt x="3527116" y="1285068"/>
                  <a:pt x="3548528" y="1298799"/>
                  <a:pt x="3571860" y="1309841"/>
                </a:cubicBezTo>
                <a:cubicBezTo>
                  <a:pt x="3580213" y="1313777"/>
                  <a:pt x="3589143" y="1317713"/>
                  <a:pt x="3598168" y="1318866"/>
                </a:cubicBezTo>
                <a:cubicBezTo>
                  <a:pt x="3607577" y="1320018"/>
                  <a:pt x="3617466" y="1318098"/>
                  <a:pt x="3627068" y="1317041"/>
                </a:cubicBezTo>
                <a:cubicBezTo>
                  <a:pt x="3632733" y="1316466"/>
                  <a:pt x="3639262" y="1316561"/>
                  <a:pt x="3643775" y="1313777"/>
                </a:cubicBezTo>
                <a:cubicBezTo>
                  <a:pt x="3658081" y="1305039"/>
                  <a:pt x="3671907" y="1295631"/>
                  <a:pt x="3685254" y="1285452"/>
                </a:cubicBezTo>
                <a:cubicBezTo>
                  <a:pt x="3696680" y="1276715"/>
                  <a:pt x="3698984" y="1275467"/>
                  <a:pt x="3708873" y="1286413"/>
                </a:cubicBezTo>
                <a:cubicBezTo>
                  <a:pt x="3719051" y="1297647"/>
                  <a:pt x="3731725" y="1303503"/>
                  <a:pt x="3745743" y="1305903"/>
                </a:cubicBezTo>
                <a:cubicBezTo>
                  <a:pt x="3767922" y="1309648"/>
                  <a:pt x="3790294" y="1312816"/>
                  <a:pt x="3812665" y="1314641"/>
                </a:cubicBezTo>
                <a:cubicBezTo>
                  <a:pt x="3832924" y="1316273"/>
                  <a:pt x="3842622" y="1307440"/>
                  <a:pt x="3846655" y="1287373"/>
                </a:cubicBezTo>
                <a:cubicBezTo>
                  <a:pt x="3848959" y="1276235"/>
                  <a:pt x="3851936" y="1264137"/>
                  <a:pt x="3864225" y="1261161"/>
                </a:cubicBezTo>
                <a:cubicBezTo>
                  <a:pt x="3884293" y="1256360"/>
                  <a:pt x="3905128" y="1254248"/>
                  <a:pt x="3915018" y="1230724"/>
                </a:cubicBezTo>
                <a:cubicBezTo>
                  <a:pt x="3920490" y="1235909"/>
                  <a:pt x="3923851" y="1238981"/>
                  <a:pt x="3927116" y="1242054"/>
                </a:cubicBezTo>
                <a:cubicBezTo>
                  <a:pt x="3936141" y="1250599"/>
                  <a:pt x="3954863" y="1254248"/>
                  <a:pt x="3964370" y="1246855"/>
                </a:cubicBezTo>
                <a:cubicBezTo>
                  <a:pt x="3978388" y="1236101"/>
                  <a:pt x="3991254" y="1238117"/>
                  <a:pt x="4004696" y="1246471"/>
                </a:cubicBezTo>
                <a:cubicBezTo>
                  <a:pt x="4027164" y="1260297"/>
                  <a:pt x="4052223" y="1257128"/>
                  <a:pt x="4074978" y="1251559"/>
                </a:cubicBezTo>
                <a:cubicBezTo>
                  <a:pt x="4092166" y="1247430"/>
                  <a:pt x="4110505" y="1239845"/>
                  <a:pt x="4121738" y="1222466"/>
                </a:cubicBezTo>
                <a:cubicBezTo>
                  <a:pt x="4125290" y="1216898"/>
                  <a:pt x="4133260" y="1214113"/>
                  <a:pt x="4139598" y="1210465"/>
                </a:cubicBezTo>
                <a:cubicBezTo>
                  <a:pt x="4144878" y="1207488"/>
                  <a:pt x="4150447" y="1204704"/>
                  <a:pt x="4156304" y="1202784"/>
                </a:cubicBezTo>
                <a:cubicBezTo>
                  <a:pt x="4162544" y="1200671"/>
                  <a:pt x="4169458" y="1197598"/>
                  <a:pt x="4175604" y="1198463"/>
                </a:cubicBezTo>
                <a:cubicBezTo>
                  <a:pt x="4194230" y="1200959"/>
                  <a:pt x="4209016" y="1196062"/>
                  <a:pt x="4222170" y="1182140"/>
                </a:cubicBezTo>
                <a:cubicBezTo>
                  <a:pt x="4228988" y="1174939"/>
                  <a:pt x="4239069" y="1166202"/>
                  <a:pt x="4247710" y="1166105"/>
                </a:cubicBezTo>
                <a:cubicBezTo>
                  <a:pt x="4268738" y="1165818"/>
                  <a:pt x="4286212" y="1158905"/>
                  <a:pt x="4305128" y="1150647"/>
                </a:cubicBezTo>
                <a:cubicBezTo>
                  <a:pt x="4317321" y="1145366"/>
                  <a:pt x="4331147" y="1141718"/>
                  <a:pt x="4344206" y="1136821"/>
                </a:cubicBezTo>
                <a:cubicBezTo>
                  <a:pt x="4359472" y="1131060"/>
                  <a:pt x="4376083" y="1128948"/>
                  <a:pt x="4385396" y="1113009"/>
                </a:cubicBezTo>
                <a:cubicBezTo>
                  <a:pt x="4386452" y="1111281"/>
                  <a:pt x="4389621" y="1110993"/>
                  <a:pt x="4391157" y="1109361"/>
                </a:cubicBezTo>
                <a:cubicBezTo>
                  <a:pt x="4396054" y="1104368"/>
                  <a:pt x="4402391" y="1099760"/>
                  <a:pt x="4404984" y="1093710"/>
                </a:cubicBezTo>
                <a:cubicBezTo>
                  <a:pt x="4412472" y="1076044"/>
                  <a:pt x="4418329" y="1057800"/>
                  <a:pt x="4425050" y="1039846"/>
                </a:cubicBezTo>
                <a:cubicBezTo>
                  <a:pt x="4426491" y="1036005"/>
                  <a:pt x="4427834" y="1031108"/>
                  <a:pt x="4430812" y="1028900"/>
                </a:cubicBezTo>
                <a:cubicBezTo>
                  <a:pt x="4447998" y="1016226"/>
                  <a:pt x="4465474" y="1004032"/>
                  <a:pt x="4483140" y="992030"/>
                </a:cubicBezTo>
                <a:cubicBezTo>
                  <a:pt x="4490245" y="987229"/>
                  <a:pt x="4496198" y="989918"/>
                  <a:pt x="4502535" y="995487"/>
                </a:cubicBezTo>
                <a:cubicBezTo>
                  <a:pt x="4508680" y="1000768"/>
                  <a:pt x="4516266" y="1006240"/>
                  <a:pt x="4523946" y="1007585"/>
                </a:cubicBezTo>
                <a:cubicBezTo>
                  <a:pt x="4539309" y="1010177"/>
                  <a:pt x="4555247" y="1010753"/>
                  <a:pt x="4570898" y="1010753"/>
                </a:cubicBezTo>
                <a:cubicBezTo>
                  <a:pt x="4576754" y="1010753"/>
                  <a:pt x="4582995" y="1007297"/>
                  <a:pt x="4588468" y="1004513"/>
                </a:cubicBezTo>
                <a:cubicBezTo>
                  <a:pt x="4598838" y="999231"/>
                  <a:pt x="4608439" y="992126"/>
                  <a:pt x="4619192" y="987710"/>
                </a:cubicBezTo>
                <a:cubicBezTo>
                  <a:pt x="4631675" y="982621"/>
                  <a:pt x="4639164" y="974459"/>
                  <a:pt x="4642908" y="961689"/>
                </a:cubicBezTo>
                <a:cubicBezTo>
                  <a:pt x="4648478" y="942679"/>
                  <a:pt x="4661728" y="929428"/>
                  <a:pt x="4677378" y="918674"/>
                </a:cubicBezTo>
                <a:cubicBezTo>
                  <a:pt x="4697254" y="904944"/>
                  <a:pt x="4720970" y="905616"/>
                  <a:pt x="4743532" y="902256"/>
                </a:cubicBezTo>
                <a:cubicBezTo>
                  <a:pt x="4752174" y="901008"/>
                  <a:pt x="4761104" y="899951"/>
                  <a:pt x="4768977" y="896783"/>
                </a:cubicBezTo>
                <a:cubicBezTo>
                  <a:pt x="4798837" y="884877"/>
                  <a:pt x="4828698" y="873548"/>
                  <a:pt x="4861536" y="873835"/>
                </a:cubicBezTo>
                <a:cubicBezTo>
                  <a:pt x="4864223" y="873835"/>
                  <a:pt x="4866912" y="873548"/>
                  <a:pt x="4869600" y="873067"/>
                </a:cubicBezTo>
                <a:cubicBezTo>
                  <a:pt x="4892932" y="869131"/>
                  <a:pt x="4917032" y="867594"/>
                  <a:pt x="4933738" y="846664"/>
                </a:cubicBezTo>
                <a:cubicBezTo>
                  <a:pt x="4936810" y="842823"/>
                  <a:pt x="4943820" y="841671"/>
                  <a:pt x="4949196" y="840134"/>
                </a:cubicBezTo>
                <a:cubicBezTo>
                  <a:pt x="4958510" y="837638"/>
                  <a:pt x="4964752" y="832549"/>
                  <a:pt x="4968112" y="823427"/>
                </a:cubicBezTo>
                <a:cubicBezTo>
                  <a:pt x="4973778" y="807681"/>
                  <a:pt x="4980498" y="792223"/>
                  <a:pt x="4985588" y="776284"/>
                </a:cubicBezTo>
                <a:cubicBezTo>
                  <a:pt x="4989140" y="765338"/>
                  <a:pt x="4995764" y="759289"/>
                  <a:pt x="5006038" y="754776"/>
                </a:cubicBezTo>
                <a:cubicBezTo>
                  <a:pt x="5011800" y="752280"/>
                  <a:pt x="5016792" y="746808"/>
                  <a:pt x="5020921" y="741718"/>
                </a:cubicBezTo>
                <a:cubicBezTo>
                  <a:pt x="5025914" y="735573"/>
                  <a:pt x="5028506" y="727412"/>
                  <a:pt x="5033978" y="721940"/>
                </a:cubicBezTo>
                <a:cubicBezTo>
                  <a:pt x="5047324" y="708305"/>
                  <a:pt x="5051454" y="693231"/>
                  <a:pt x="5047036" y="674604"/>
                </a:cubicBezTo>
                <a:cubicBezTo>
                  <a:pt x="5043100" y="658090"/>
                  <a:pt x="5053470" y="636006"/>
                  <a:pt x="5067104" y="632645"/>
                </a:cubicBezTo>
                <a:cubicBezTo>
                  <a:pt x="5082178" y="628900"/>
                  <a:pt x="5092548" y="619684"/>
                  <a:pt x="5103206" y="609410"/>
                </a:cubicBezTo>
                <a:cubicBezTo>
                  <a:pt x="5109158" y="603649"/>
                  <a:pt x="5117512" y="598656"/>
                  <a:pt x="5125577" y="597216"/>
                </a:cubicBezTo>
                <a:cubicBezTo>
                  <a:pt x="5156206" y="591647"/>
                  <a:pt x="5185106" y="598464"/>
                  <a:pt x="5214200" y="609506"/>
                </a:cubicBezTo>
                <a:cubicBezTo>
                  <a:pt x="5233210" y="616707"/>
                  <a:pt x="5254333" y="618627"/>
                  <a:pt x="5274688" y="621507"/>
                </a:cubicBezTo>
                <a:cubicBezTo>
                  <a:pt x="5281026" y="622371"/>
                  <a:pt x="5289091" y="620452"/>
                  <a:pt x="5294564" y="616899"/>
                </a:cubicBezTo>
                <a:cubicBezTo>
                  <a:pt x="5313767" y="604609"/>
                  <a:pt x="5332874" y="591935"/>
                  <a:pt x="5350732" y="577724"/>
                </a:cubicBezTo>
                <a:cubicBezTo>
                  <a:pt x="5367344" y="564379"/>
                  <a:pt x="5386066" y="558810"/>
                  <a:pt x="5406230" y="560250"/>
                </a:cubicBezTo>
                <a:cubicBezTo>
                  <a:pt x="5420920" y="561306"/>
                  <a:pt x="5434170" y="558905"/>
                  <a:pt x="5447996" y="555257"/>
                </a:cubicBezTo>
                <a:cubicBezTo>
                  <a:pt x="5459518" y="552185"/>
                  <a:pt x="5472192" y="550072"/>
                  <a:pt x="5483904" y="551417"/>
                </a:cubicBezTo>
                <a:cubicBezTo>
                  <a:pt x="5500324" y="553337"/>
                  <a:pt x="5513862" y="550553"/>
                  <a:pt x="5527016" y="540663"/>
                </a:cubicBezTo>
                <a:cubicBezTo>
                  <a:pt x="5534025" y="535382"/>
                  <a:pt x="5543051" y="532598"/>
                  <a:pt x="5551404" y="528949"/>
                </a:cubicBezTo>
                <a:cubicBezTo>
                  <a:pt x="5564270" y="523284"/>
                  <a:pt x="5577616" y="518483"/>
                  <a:pt x="5590194" y="512147"/>
                </a:cubicBezTo>
                <a:cubicBezTo>
                  <a:pt x="5603732" y="505425"/>
                  <a:pt x="5616118" y="496112"/>
                  <a:pt x="5629944" y="490351"/>
                </a:cubicBezTo>
                <a:cubicBezTo>
                  <a:pt x="5644827" y="484110"/>
                  <a:pt x="5654428" y="474605"/>
                  <a:pt x="5660477" y="459818"/>
                </a:cubicBezTo>
                <a:cubicBezTo>
                  <a:pt x="5664318" y="450504"/>
                  <a:pt x="5669598" y="440615"/>
                  <a:pt x="5676896" y="434086"/>
                </a:cubicBezTo>
                <a:cubicBezTo>
                  <a:pt x="5691971" y="420740"/>
                  <a:pt x="5709636" y="410370"/>
                  <a:pt x="5725000" y="397216"/>
                </a:cubicBezTo>
                <a:cubicBezTo>
                  <a:pt x="5746603" y="378781"/>
                  <a:pt x="5766574" y="359194"/>
                  <a:pt x="5768494" y="327701"/>
                </a:cubicBezTo>
                <a:cubicBezTo>
                  <a:pt x="5769550" y="310322"/>
                  <a:pt x="5778768" y="302929"/>
                  <a:pt x="5795763" y="298801"/>
                </a:cubicBezTo>
                <a:cubicBezTo>
                  <a:pt x="5801427" y="297457"/>
                  <a:pt x="5809494" y="294864"/>
                  <a:pt x="5811221" y="290639"/>
                </a:cubicBezTo>
                <a:cubicBezTo>
                  <a:pt x="5816406" y="278061"/>
                  <a:pt x="5827159" y="275565"/>
                  <a:pt x="5837528" y="270573"/>
                </a:cubicBezTo>
                <a:cubicBezTo>
                  <a:pt x="5843770" y="267596"/>
                  <a:pt x="5851452" y="261739"/>
                  <a:pt x="5853084" y="255690"/>
                </a:cubicBezTo>
                <a:cubicBezTo>
                  <a:pt x="5859804" y="231206"/>
                  <a:pt x="5878239" y="216804"/>
                  <a:pt x="5895618" y="200961"/>
                </a:cubicBezTo>
                <a:cubicBezTo>
                  <a:pt x="5900707" y="196256"/>
                  <a:pt x="5906180" y="190879"/>
                  <a:pt x="5908676" y="184735"/>
                </a:cubicBezTo>
                <a:cubicBezTo>
                  <a:pt x="5913958" y="171484"/>
                  <a:pt x="5921830" y="161882"/>
                  <a:pt x="5935657" y="156891"/>
                </a:cubicBezTo>
                <a:cubicBezTo>
                  <a:pt x="5940073" y="155354"/>
                  <a:pt x="5944106" y="151801"/>
                  <a:pt x="5947467" y="148441"/>
                </a:cubicBezTo>
                <a:cubicBezTo>
                  <a:pt x="5954668" y="141144"/>
                  <a:pt x="5960716" y="132598"/>
                  <a:pt x="5968302" y="125782"/>
                </a:cubicBezTo>
                <a:cubicBezTo>
                  <a:pt x="5987600" y="108211"/>
                  <a:pt x="6006708" y="90928"/>
                  <a:pt x="6017942" y="66348"/>
                </a:cubicBezTo>
                <a:cubicBezTo>
                  <a:pt x="6023414" y="54346"/>
                  <a:pt x="6029656" y="41288"/>
                  <a:pt x="6039258" y="33030"/>
                </a:cubicBezTo>
                <a:cubicBezTo>
                  <a:pt x="6051452" y="22565"/>
                  <a:pt x="6067486" y="16612"/>
                  <a:pt x="6081792" y="8451"/>
                </a:cubicBezTo>
                <a:lnTo>
                  <a:pt x="609552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ova Cond"/>
              <a:ea typeface="+mn-ea"/>
              <a:cs typeface="+mn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72A2B9B4-6095-47C2-8BBC-4792C5C7AE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2000" y="4058937"/>
            <a:ext cx="6095524" cy="1410656"/>
          </a:xfrm>
          <a:custGeom>
            <a:avLst/>
            <a:gdLst>
              <a:gd name="connsiteX0" fmla="*/ 6095524 w 6095524"/>
              <a:gd name="connsiteY0" fmla="*/ 0 h 1410656"/>
              <a:gd name="connsiteX1" fmla="*/ 6095524 w 6095524"/>
              <a:gd name="connsiteY1" fmla="*/ 221634 h 1410656"/>
              <a:gd name="connsiteX2" fmla="*/ 6061052 w 6095524"/>
              <a:gd name="connsiteY2" fmla="*/ 237063 h 1410656"/>
              <a:gd name="connsiteX3" fmla="*/ 6040890 w 6095524"/>
              <a:gd name="connsiteY3" fmla="*/ 245128 h 1410656"/>
              <a:gd name="connsiteX4" fmla="*/ 5957836 w 6095524"/>
              <a:gd name="connsiteY4" fmla="*/ 297073 h 1410656"/>
              <a:gd name="connsiteX5" fmla="*/ 5882656 w 6095524"/>
              <a:gd name="connsiteY5" fmla="*/ 361307 h 1410656"/>
              <a:gd name="connsiteX6" fmla="*/ 5827448 w 6095524"/>
              <a:gd name="connsiteY6" fmla="*/ 437542 h 1410656"/>
              <a:gd name="connsiteX7" fmla="*/ 5811989 w 6095524"/>
              <a:gd name="connsiteY7" fmla="*/ 455690 h 1410656"/>
              <a:gd name="connsiteX8" fmla="*/ 5769742 w 6095524"/>
              <a:gd name="connsiteY8" fmla="*/ 478445 h 1410656"/>
              <a:gd name="connsiteX9" fmla="*/ 5732393 w 6095524"/>
              <a:gd name="connsiteY9" fmla="*/ 495535 h 1410656"/>
              <a:gd name="connsiteX10" fmla="*/ 5705316 w 6095524"/>
              <a:gd name="connsiteY10" fmla="*/ 514451 h 1410656"/>
              <a:gd name="connsiteX11" fmla="*/ 5682465 w 6095524"/>
              <a:gd name="connsiteY11" fmla="*/ 531830 h 1410656"/>
              <a:gd name="connsiteX12" fmla="*/ 5630712 w 6095524"/>
              <a:gd name="connsiteY12" fmla="*/ 576765 h 1410656"/>
              <a:gd name="connsiteX13" fmla="*/ 5573392 w 6095524"/>
              <a:gd name="connsiteY13" fmla="*/ 614691 h 1410656"/>
              <a:gd name="connsiteX14" fmla="*/ 5527304 w 6095524"/>
              <a:gd name="connsiteY14" fmla="*/ 661162 h 1410656"/>
              <a:gd name="connsiteX15" fmla="*/ 5508293 w 6095524"/>
              <a:gd name="connsiteY15" fmla="*/ 686318 h 1410656"/>
              <a:gd name="connsiteX16" fmla="*/ 5468350 w 6095524"/>
              <a:gd name="connsiteY16" fmla="*/ 703505 h 1410656"/>
              <a:gd name="connsiteX17" fmla="*/ 5425048 w 6095524"/>
              <a:gd name="connsiteY17" fmla="*/ 730389 h 1410656"/>
              <a:gd name="connsiteX18" fmla="*/ 5394322 w 6095524"/>
              <a:gd name="connsiteY18" fmla="*/ 757081 h 1410656"/>
              <a:gd name="connsiteX19" fmla="*/ 5370608 w 6095524"/>
              <a:gd name="connsiteY19" fmla="*/ 774940 h 1410656"/>
              <a:gd name="connsiteX20" fmla="*/ 5337098 w 6095524"/>
              <a:gd name="connsiteY20" fmla="*/ 792895 h 1410656"/>
              <a:gd name="connsiteX21" fmla="*/ 5303493 w 6095524"/>
              <a:gd name="connsiteY21" fmla="*/ 816419 h 1410656"/>
              <a:gd name="connsiteX22" fmla="*/ 5287171 w 6095524"/>
              <a:gd name="connsiteY22" fmla="*/ 830917 h 1410656"/>
              <a:gd name="connsiteX23" fmla="*/ 5255581 w 6095524"/>
              <a:gd name="connsiteY23" fmla="*/ 855016 h 1410656"/>
              <a:gd name="connsiteX24" fmla="*/ 5223032 w 6095524"/>
              <a:gd name="connsiteY24" fmla="*/ 877484 h 1410656"/>
              <a:gd name="connsiteX25" fmla="*/ 5161870 w 6095524"/>
              <a:gd name="connsiteY25" fmla="*/ 903216 h 1410656"/>
              <a:gd name="connsiteX26" fmla="*/ 5106182 w 6095524"/>
              <a:gd name="connsiteY26" fmla="*/ 941046 h 1410656"/>
              <a:gd name="connsiteX27" fmla="*/ 5062014 w 6095524"/>
              <a:gd name="connsiteY27" fmla="*/ 968698 h 1410656"/>
              <a:gd name="connsiteX28" fmla="*/ 5036282 w 6095524"/>
              <a:gd name="connsiteY28" fmla="*/ 986846 h 1410656"/>
              <a:gd name="connsiteX29" fmla="*/ 4989043 w 6095524"/>
              <a:gd name="connsiteY29" fmla="*/ 1027364 h 1410656"/>
              <a:gd name="connsiteX30" fmla="*/ 4915783 w 6095524"/>
              <a:gd name="connsiteY30" fmla="*/ 1069994 h 1410656"/>
              <a:gd name="connsiteX31" fmla="*/ 4871520 w 6095524"/>
              <a:gd name="connsiteY31" fmla="*/ 1093038 h 1410656"/>
              <a:gd name="connsiteX32" fmla="*/ 4776274 w 6095524"/>
              <a:gd name="connsiteY32" fmla="*/ 1127796 h 1410656"/>
              <a:gd name="connsiteX33" fmla="*/ 4745548 w 6095524"/>
              <a:gd name="connsiteY33" fmla="*/ 1140182 h 1410656"/>
              <a:gd name="connsiteX34" fmla="*/ 4710408 w 6095524"/>
              <a:gd name="connsiteY34" fmla="*/ 1148343 h 1410656"/>
              <a:gd name="connsiteX35" fmla="*/ 4653950 w 6095524"/>
              <a:gd name="connsiteY35" fmla="*/ 1167642 h 1410656"/>
              <a:gd name="connsiteX36" fmla="*/ 4543725 w 6095524"/>
              <a:gd name="connsiteY36" fmla="*/ 1200863 h 1410656"/>
              <a:gd name="connsiteX37" fmla="*/ 4519530 w 6095524"/>
              <a:gd name="connsiteY37" fmla="*/ 1205952 h 1410656"/>
              <a:gd name="connsiteX38" fmla="*/ 4457887 w 6095524"/>
              <a:gd name="connsiteY38" fmla="*/ 1227363 h 1410656"/>
              <a:gd name="connsiteX39" fmla="*/ 4420922 w 6095524"/>
              <a:gd name="connsiteY39" fmla="*/ 1241765 h 1410656"/>
              <a:gd name="connsiteX40" fmla="*/ 4390292 w 6095524"/>
              <a:gd name="connsiteY40" fmla="*/ 1250023 h 1410656"/>
              <a:gd name="connsiteX41" fmla="*/ 4363216 w 6095524"/>
              <a:gd name="connsiteY41" fmla="*/ 1253864 h 1410656"/>
              <a:gd name="connsiteX42" fmla="*/ 4291973 w 6095524"/>
              <a:gd name="connsiteY42" fmla="*/ 1272874 h 1410656"/>
              <a:gd name="connsiteX43" fmla="*/ 4263552 w 6095524"/>
              <a:gd name="connsiteY43" fmla="*/ 1280364 h 1410656"/>
              <a:gd name="connsiteX44" fmla="*/ 4189813 w 6095524"/>
              <a:gd name="connsiteY44" fmla="*/ 1306096 h 1410656"/>
              <a:gd name="connsiteX45" fmla="*/ 4127306 w 6095524"/>
              <a:gd name="connsiteY45" fmla="*/ 1323090 h 1410656"/>
              <a:gd name="connsiteX46" fmla="*/ 4101192 w 6095524"/>
              <a:gd name="connsiteY46" fmla="*/ 1331251 h 1410656"/>
              <a:gd name="connsiteX47" fmla="*/ 4041470 w 6095524"/>
              <a:gd name="connsiteY47" fmla="*/ 1344886 h 1410656"/>
              <a:gd name="connsiteX48" fmla="*/ 4007672 w 6095524"/>
              <a:gd name="connsiteY48" fmla="*/ 1354488 h 1410656"/>
              <a:gd name="connsiteX49" fmla="*/ 3925195 w 6095524"/>
              <a:gd name="connsiteY49" fmla="*/ 1365337 h 1410656"/>
              <a:gd name="connsiteX50" fmla="*/ 3840029 w 6095524"/>
              <a:gd name="connsiteY50" fmla="*/ 1375802 h 1410656"/>
              <a:gd name="connsiteX51" fmla="*/ 3793270 w 6095524"/>
              <a:gd name="connsiteY51" fmla="*/ 1379259 h 1410656"/>
              <a:gd name="connsiteX52" fmla="*/ 3752464 w 6095524"/>
              <a:gd name="connsiteY52" fmla="*/ 1384733 h 1410656"/>
              <a:gd name="connsiteX53" fmla="*/ 3716938 w 6095524"/>
              <a:gd name="connsiteY53" fmla="*/ 1388189 h 1410656"/>
              <a:gd name="connsiteX54" fmla="*/ 3660386 w 6095524"/>
              <a:gd name="connsiteY54" fmla="*/ 1395198 h 1410656"/>
              <a:gd name="connsiteX55" fmla="*/ 3636862 w 6095524"/>
              <a:gd name="connsiteY55" fmla="*/ 1397023 h 1410656"/>
              <a:gd name="connsiteX56" fmla="*/ 3581365 w 6095524"/>
              <a:gd name="connsiteY56" fmla="*/ 1396926 h 1410656"/>
              <a:gd name="connsiteX57" fmla="*/ 3562066 w 6095524"/>
              <a:gd name="connsiteY57" fmla="*/ 1395966 h 1410656"/>
              <a:gd name="connsiteX58" fmla="*/ 3524908 w 6095524"/>
              <a:gd name="connsiteY58" fmla="*/ 1384060 h 1410656"/>
              <a:gd name="connsiteX59" fmla="*/ 3520492 w 6095524"/>
              <a:gd name="connsiteY59" fmla="*/ 1383196 h 1410656"/>
              <a:gd name="connsiteX60" fmla="*/ 3496103 w 6095524"/>
              <a:gd name="connsiteY60" fmla="*/ 1378491 h 1410656"/>
              <a:gd name="connsiteX61" fmla="*/ 3482757 w 6095524"/>
              <a:gd name="connsiteY61" fmla="*/ 1376955 h 1410656"/>
              <a:gd name="connsiteX62" fmla="*/ 3432061 w 6095524"/>
              <a:gd name="connsiteY62" fmla="*/ 1367162 h 1410656"/>
              <a:gd name="connsiteX63" fmla="*/ 3402873 w 6095524"/>
              <a:gd name="connsiteY63" fmla="*/ 1362553 h 1410656"/>
              <a:gd name="connsiteX64" fmla="*/ 3379253 w 6095524"/>
              <a:gd name="connsiteY64" fmla="*/ 1363225 h 1410656"/>
              <a:gd name="connsiteX65" fmla="*/ 3337774 w 6095524"/>
              <a:gd name="connsiteY65" fmla="*/ 1364089 h 1410656"/>
              <a:gd name="connsiteX66" fmla="*/ 3324524 w 6095524"/>
              <a:gd name="connsiteY66" fmla="*/ 1366298 h 1410656"/>
              <a:gd name="connsiteX67" fmla="*/ 3264610 w 6095524"/>
              <a:gd name="connsiteY67" fmla="*/ 1359960 h 1410656"/>
              <a:gd name="connsiteX68" fmla="*/ 3230429 w 6095524"/>
              <a:gd name="connsiteY68" fmla="*/ 1359480 h 1410656"/>
              <a:gd name="connsiteX69" fmla="*/ 3191927 w 6095524"/>
              <a:gd name="connsiteY69" fmla="*/ 1351607 h 1410656"/>
              <a:gd name="connsiteX70" fmla="*/ 3180694 w 6095524"/>
              <a:gd name="connsiteY70" fmla="*/ 1351991 h 1410656"/>
              <a:gd name="connsiteX71" fmla="*/ 3168116 w 6095524"/>
              <a:gd name="connsiteY71" fmla="*/ 1352663 h 1410656"/>
              <a:gd name="connsiteX72" fmla="*/ 3129517 w 6095524"/>
              <a:gd name="connsiteY72" fmla="*/ 1353240 h 1410656"/>
              <a:gd name="connsiteX73" fmla="*/ 3106089 w 6095524"/>
              <a:gd name="connsiteY73" fmla="*/ 1356120 h 1410656"/>
              <a:gd name="connsiteX74" fmla="*/ 3061444 w 6095524"/>
              <a:gd name="connsiteY74" fmla="*/ 1354392 h 1410656"/>
              <a:gd name="connsiteX75" fmla="*/ 3044928 w 6095524"/>
              <a:gd name="connsiteY75" fmla="*/ 1356888 h 1410656"/>
              <a:gd name="connsiteX76" fmla="*/ 3003162 w 6095524"/>
              <a:gd name="connsiteY76" fmla="*/ 1357176 h 1410656"/>
              <a:gd name="connsiteX77" fmla="*/ 2965716 w 6095524"/>
              <a:gd name="connsiteY77" fmla="*/ 1355736 h 1410656"/>
              <a:gd name="connsiteX78" fmla="*/ 2929614 w 6095524"/>
              <a:gd name="connsiteY78" fmla="*/ 1356504 h 1410656"/>
              <a:gd name="connsiteX79" fmla="*/ 2903786 w 6095524"/>
              <a:gd name="connsiteY79" fmla="*/ 1359672 h 1410656"/>
              <a:gd name="connsiteX80" fmla="*/ 2875750 w 6095524"/>
              <a:gd name="connsiteY80" fmla="*/ 1361592 h 1410656"/>
              <a:gd name="connsiteX81" fmla="*/ 2798458 w 6095524"/>
              <a:gd name="connsiteY81" fmla="*/ 1373018 h 1410656"/>
              <a:gd name="connsiteX82" fmla="*/ 2784152 w 6095524"/>
              <a:gd name="connsiteY82" fmla="*/ 1370234 h 1410656"/>
              <a:gd name="connsiteX83" fmla="*/ 2702922 w 6095524"/>
              <a:gd name="connsiteY83" fmla="*/ 1367641 h 1410656"/>
              <a:gd name="connsiteX84" fmla="*/ 2685256 w 6095524"/>
              <a:gd name="connsiteY84" fmla="*/ 1367834 h 1410656"/>
              <a:gd name="connsiteX85" fmla="*/ 2637824 w 6095524"/>
              <a:gd name="connsiteY85" fmla="*/ 1356504 h 1410656"/>
              <a:gd name="connsiteX86" fmla="*/ 2564661 w 6095524"/>
              <a:gd name="connsiteY86" fmla="*/ 1374459 h 1410656"/>
              <a:gd name="connsiteX87" fmla="*/ 2496201 w 6095524"/>
              <a:gd name="connsiteY87" fmla="*/ 1396926 h 1410656"/>
              <a:gd name="connsiteX88" fmla="*/ 2487560 w 6095524"/>
              <a:gd name="connsiteY88" fmla="*/ 1399807 h 1410656"/>
              <a:gd name="connsiteX89" fmla="*/ 2462980 w 6095524"/>
              <a:gd name="connsiteY89" fmla="*/ 1404704 h 1410656"/>
              <a:gd name="connsiteX90" fmla="*/ 2432544 w 6095524"/>
              <a:gd name="connsiteY90" fmla="*/ 1406432 h 1410656"/>
              <a:gd name="connsiteX91" fmla="*/ 2393945 w 6095524"/>
              <a:gd name="connsiteY91" fmla="*/ 1410656 h 1410656"/>
              <a:gd name="connsiteX92" fmla="*/ 2363029 w 6095524"/>
              <a:gd name="connsiteY92" fmla="*/ 1405375 h 1410656"/>
              <a:gd name="connsiteX93" fmla="*/ 2319821 w 6095524"/>
              <a:gd name="connsiteY93" fmla="*/ 1397502 h 1410656"/>
              <a:gd name="connsiteX94" fmla="*/ 2279111 w 6095524"/>
              <a:gd name="connsiteY94" fmla="*/ 1390013 h 1410656"/>
              <a:gd name="connsiteX95" fmla="*/ 2266245 w 6095524"/>
              <a:gd name="connsiteY95" fmla="*/ 1398846 h 1410656"/>
              <a:gd name="connsiteX96" fmla="*/ 2246370 w 6095524"/>
              <a:gd name="connsiteY96" fmla="*/ 1406527 h 1410656"/>
              <a:gd name="connsiteX97" fmla="*/ 2224287 w 6095524"/>
              <a:gd name="connsiteY97" fmla="*/ 1397310 h 1410656"/>
              <a:gd name="connsiteX98" fmla="*/ 2172630 w 6095524"/>
              <a:gd name="connsiteY98" fmla="*/ 1378204 h 1410656"/>
              <a:gd name="connsiteX99" fmla="*/ 2139985 w 6095524"/>
              <a:gd name="connsiteY99" fmla="*/ 1377339 h 1410656"/>
              <a:gd name="connsiteX100" fmla="*/ 2069030 w 6095524"/>
              <a:gd name="connsiteY100" fmla="*/ 1369178 h 1410656"/>
              <a:gd name="connsiteX101" fmla="*/ 2022655 w 6095524"/>
              <a:gd name="connsiteY101" fmla="*/ 1357560 h 1410656"/>
              <a:gd name="connsiteX102" fmla="*/ 1989339 w 6095524"/>
              <a:gd name="connsiteY102" fmla="*/ 1344406 h 1410656"/>
              <a:gd name="connsiteX103" fmla="*/ 1941618 w 6095524"/>
              <a:gd name="connsiteY103" fmla="*/ 1327219 h 1410656"/>
              <a:gd name="connsiteX104" fmla="*/ 1893707 w 6095524"/>
              <a:gd name="connsiteY104" fmla="*/ 1318290 h 1410656"/>
              <a:gd name="connsiteX105" fmla="*/ 1859045 w 6095524"/>
              <a:gd name="connsiteY105" fmla="*/ 1307056 h 1410656"/>
              <a:gd name="connsiteX106" fmla="*/ 1816702 w 6095524"/>
              <a:gd name="connsiteY106" fmla="*/ 1299374 h 1410656"/>
              <a:gd name="connsiteX107" fmla="*/ 1781177 w 6095524"/>
              <a:gd name="connsiteY107" fmla="*/ 1299087 h 1410656"/>
              <a:gd name="connsiteX108" fmla="*/ 1725488 w 6095524"/>
              <a:gd name="connsiteY108" fmla="*/ 1300431 h 1410656"/>
              <a:gd name="connsiteX109" fmla="*/ 1657318 w 6095524"/>
              <a:gd name="connsiteY109" fmla="*/ 1277196 h 1410656"/>
              <a:gd name="connsiteX110" fmla="*/ 1629761 w 6095524"/>
              <a:gd name="connsiteY110" fmla="*/ 1272010 h 1410656"/>
              <a:gd name="connsiteX111" fmla="*/ 1603837 w 6095524"/>
              <a:gd name="connsiteY111" fmla="*/ 1269610 h 1410656"/>
              <a:gd name="connsiteX112" fmla="*/ 1548820 w 6095524"/>
              <a:gd name="connsiteY112" fmla="*/ 1254152 h 1410656"/>
              <a:gd name="connsiteX113" fmla="*/ 1526449 w 6095524"/>
              <a:gd name="connsiteY113" fmla="*/ 1249062 h 1410656"/>
              <a:gd name="connsiteX114" fmla="*/ 1495147 w 6095524"/>
              <a:gd name="connsiteY114" fmla="*/ 1249159 h 1410656"/>
              <a:gd name="connsiteX115" fmla="*/ 1438211 w 6095524"/>
              <a:gd name="connsiteY115" fmla="*/ 1242054 h 1410656"/>
              <a:gd name="connsiteX116" fmla="*/ 1381370 w 6095524"/>
              <a:gd name="connsiteY116" fmla="*/ 1221314 h 1410656"/>
              <a:gd name="connsiteX117" fmla="*/ 1357270 w 6095524"/>
              <a:gd name="connsiteY117" fmla="*/ 1223330 h 1410656"/>
              <a:gd name="connsiteX118" fmla="*/ 1348629 w 6095524"/>
              <a:gd name="connsiteY118" fmla="*/ 1222851 h 1410656"/>
              <a:gd name="connsiteX119" fmla="*/ 1270953 w 6095524"/>
              <a:gd name="connsiteY119" fmla="*/ 1211424 h 1410656"/>
              <a:gd name="connsiteX120" fmla="*/ 1263175 w 6095524"/>
              <a:gd name="connsiteY120" fmla="*/ 1210177 h 1410656"/>
              <a:gd name="connsiteX121" fmla="*/ 1226690 w 6095524"/>
              <a:gd name="connsiteY121" fmla="*/ 1199999 h 1410656"/>
              <a:gd name="connsiteX122" fmla="*/ 1134706 w 6095524"/>
              <a:gd name="connsiteY122" fmla="*/ 1193662 h 1410656"/>
              <a:gd name="connsiteX123" fmla="*/ 1129042 w 6095524"/>
              <a:gd name="connsiteY123" fmla="*/ 1192894 h 1410656"/>
              <a:gd name="connsiteX124" fmla="*/ 1098220 w 6095524"/>
              <a:gd name="connsiteY124" fmla="*/ 1197982 h 1410656"/>
              <a:gd name="connsiteX125" fmla="*/ 1082955 w 6095524"/>
              <a:gd name="connsiteY125" fmla="*/ 1205184 h 1410656"/>
              <a:gd name="connsiteX126" fmla="*/ 1059143 w 6095524"/>
              <a:gd name="connsiteY126" fmla="*/ 1212673 h 1410656"/>
              <a:gd name="connsiteX127" fmla="*/ 1034947 w 6095524"/>
              <a:gd name="connsiteY127" fmla="*/ 1215458 h 1410656"/>
              <a:gd name="connsiteX128" fmla="*/ 994332 w 6095524"/>
              <a:gd name="connsiteY128" fmla="*/ 1204127 h 1410656"/>
              <a:gd name="connsiteX129" fmla="*/ 979546 w 6095524"/>
              <a:gd name="connsiteY129" fmla="*/ 1202975 h 1410656"/>
              <a:gd name="connsiteX130" fmla="*/ 946613 w 6095524"/>
              <a:gd name="connsiteY130" fmla="*/ 1197503 h 1410656"/>
              <a:gd name="connsiteX131" fmla="*/ 917808 w 6095524"/>
              <a:gd name="connsiteY131" fmla="*/ 1197887 h 1410656"/>
              <a:gd name="connsiteX132" fmla="*/ 894669 w 6095524"/>
              <a:gd name="connsiteY132" fmla="*/ 1206624 h 1410656"/>
              <a:gd name="connsiteX133" fmla="*/ 861063 w 6095524"/>
              <a:gd name="connsiteY133" fmla="*/ 1208352 h 1410656"/>
              <a:gd name="connsiteX134" fmla="*/ 839363 w 6095524"/>
              <a:gd name="connsiteY134" fmla="*/ 1202015 h 1410656"/>
              <a:gd name="connsiteX135" fmla="*/ 834947 w 6095524"/>
              <a:gd name="connsiteY135" fmla="*/ 1201152 h 1410656"/>
              <a:gd name="connsiteX136" fmla="*/ 778202 w 6095524"/>
              <a:gd name="connsiteY136" fmla="*/ 1200767 h 1410656"/>
              <a:gd name="connsiteX137" fmla="*/ 707343 w 6095524"/>
              <a:gd name="connsiteY137" fmla="*/ 1219874 h 1410656"/>
              <a:gd name="connsiteX138" fmla="*/ 695629 w 6095524"/>
              <a:gd name="connsiteY138" fmla="*/ 1223907 h 1410656"/>
              <a:gd name="connsiteX139" fmla="*/ 638500 w 6095524"/>
              <a:gd name="connsiteY139" fmla="*/ 1230916 h 1410656"/>
              <a:gd name="connsiteX140" fmla="*/ 607872 w 6095524"/>
              <a:gd name="connsiteY140" fmla="*/ 1238021 h 1410656"/>
              <a:gd name="connsiteX141" fmla="*/ 585788 w 6095524"/>
              <a:gd name="connsiteY141" fmla="*/ 1238405 h 1410656"/>
              <a:gd name="connsiteX142" fmla="*/ 559097 w 6095524"/>
              <a:gd name="connsiteY142" fmla="*/ 1250983 h 1410656"/>
              <a:gd name="connsiteX143" fmla="*/ 550358 w 6095524"/>
              <a:gd name="connsiteY143" fmla="*/ 1256456 h 1410656"/>
              <a:gd name="connsiteX144" fmla="*/ 539893 w 6095524"/>
              <a:gd name="connsiteY144" fmla="*/ 1259720 h 1410656"/>
              <a:gd name="connsiteX145" fmla="*/ 492462 w 6095524"/>
              <a:gd name="connsiteY145" fmla="*/ 1270090 h 1410656"/>
              <a:gd name="connsiteX146" fmla="*/ 484011 w 6095524"/>
              <a:gd name="connsiteY146" fmla="*/ 1275947 h 1410656"/>
              <a:gd name="connsiteX147" fmla="*/ 478346 w 6095524"/>
              <a:gd name="connsiteY147" fmla="*/ 1279596 h 1410656"/>
              <a:gd name="connsiteX148" fmla="*/ 432260 w 6095524"/>
              <a:gd name="connsiteY148" fmla="*/ 1285741 h 1410656"/>
              <a:gd name="connsiteX149" fmla="*/ 403455 w 6095524"/>
              <a:gd name="connsiteY149" fmla="*/ 1303119 h 1410656"/>
              <a:gd name="connsiteX150" fmla="*/ 395583 w 6095524"/>
              <a:gd name="connsiteY150" fmla="*/ 1310512 h 1410656"/>
              <a:gd name="connsiteX151" fmla="*/ 368025 w 6095524"/>
              <a:gd name="connsiteY151" fmla="*/ 1321650 h 1410656"/>
              <a:gd name="connsiteX152" fmla="*/ 275371 w 6095524"/>
              <a:gd name="connsiteY152" fmla="*/ 1343062 h 1410656"/>
              <a:gd name="connsiteX153" fmla="*/ 248871 w 6095524"/>
              <a:gd name="connsiteY153" fmla="*/ 1335476 h 1410656"/>
              <a:gd name="connsiteX154" fmla="*/ 198559 w 6095524"/>
              <a:gd name="connsiteY154" fmla="*/ 1355831 h 1410656"/>
              <a:gd name="connsiteX155" fmla="*/ 154583 w 6095524"/>
              <a:gd name="connsiteY155" fmla="*/ 1367353 h 1410656"/>
              <a:gd name="connsiteX156" fmla="*/ 138261 w 6095524"/>
              <a:gd name="connsiteY156" fmla="*/ 1370138 h 1410656"/>
              <a:gd name="connsiteX157" fmla="*/ 86606 w 6095524"/>
              <a:gd name="connsiteY157" fmla="*/ 1375227 h 1410656"/>
              <a:gd name="connsiteX158" fmla="*/ 60009 w 6095524"/>
              <a:gd name="connsiteY158" fmla="*/ 1386749 h 1410656"/>
              <a:gd name="connsiteX159" fmla="*/ 30568 w 6095524"/>
              <a:gd name="connsiteY159" fmla="*/ 1395570 h 1410656"/>
              <a:gd name="connsiteX160" fmla="*/ 0 w 6095524"/>
              <a:gd name="connsiteY160" fmla="*/ 1397975 h 1410656"/>
              <a:gd name="connsiteX161" fmla="*/ 0 w 6095524"/>
              <a:gd name="connsiteY161" fmla="*/ 1041395 h 1410656"/>
              <a:gd name="connsiteX162" fmla="*/ 17282 w 6095524"/>
              <a:gd name="connsiteY162" fmla="*/ 1043014 h 1410656"/>
              <a:gd name="connsiteX163" fmla="*/ 45030 w 6095524"/>
              <a:gd name="connsiteY163" fmla="*/ 1049159 h 1410656"/>
              <a:gd name="connsiteX164" fmla="*/ 85356 w 6095524"/>
              <a:gd name="connsiteY164" fmla="*/ 1059145 h 1410656"/>
              <a:gd name="connsiteX165" fmla="*/ 133077 w 6095524"/>
              <a:gd name="connsiteY165" fmla="*/ 1047815 h 1410656"/>
              <a:gd name="connsiteX166" fmla="*/ 137877 w 6095524"/>
              <a:gd name="connsiteY166" fmla="*/ 1043110 h 1410656"/>
              <a:gd name="connsiteX167" fmla="*/ 189053 w 6095524"/>
              <a:gd name="connsiteY167" fmla="*/ 1031877 h 1410656"/>
              <a:gd name="connsiteX168" fmla="*/ 273066 w 6095524"/>
              <a:gd name="connsiteY168" fmla="*/ 1019010 h 1410656"/>
              <a:gd name="connsiteX169" fmla="*/ 278539 w 6095524"/>
              <a:gd name="connsiteY169" fmla="*/ 1018146 h 1410656"/>
              <a:gd name="connsiteX170" fmla="*/ 326355 w 6095524"/>
              <a:gd name="connsiteY170" fmla="*/ 1044358 h 1410656"/>
              <a:gd name="connsiteX171" fmla="*/ 364761 w 6095524"/>
              <a:gd name="connsiteY171" fmla="*/ 1040710 h 1410656"/>
              <a:gd name="connsiteX172" fmla="*/ 382619 w 6095524"/>
              <a:gd name="connsiteY172" fmla="*/ 1022562 h 1410656"/>
              <a:gd name="connsiteX173" fmla="*/ 433988 w 6095524"/>
              <a:gd name="connsiteY173" fmla="*/ 1008256 h 1410656"/>
              <a:gd name="connsiteX174" fmla="*/ 497262 w 6095524"/>
              <a:gd name="connsiteY174" fmla="*/ 1009697 h 1410656"/>
              <a:gd name="connsiteX175" fmla="*/ 542101 w 6095524"/>
              <a:gd name="connsiteY175" fmla="*/ 1007872 h 1410656"/>
              <a:gd name="connsiteX176" fmla="*/ 566681 w 6095524"/>
              <a:gd name="connsiteY176" fmla="*/ 998175 h 1410656"/>
              <a:gd name="connsiteX177" fmla="*/ 584251 w 6095524"/>
              <a:gd name="connsiteY177" fmla="*/ 999136 h 1410656"/>
              <a:gd name="connsiteX178" fmla="*/ 617280 w 6095524"/>
              <a:gd name="connsiteY178" fmla="*/ 1006049 h 1410656"/>
              <a:gd name="connsiteX179" fmla="*/ 721842 w 6095524"/>
              <a:gd name="connsiteY179" fmla="*/ 1014210 h 1410656"/>
              <a:gd name="connsiteX180" fmla="*/ 764472 w 6095524"/>
              <a:gd name="connsiteY180" fmla="*/ 1001440 h 1410656"/>
              <a:gd name="connsiteX181" fmla="*/ 777242 w 6095524"/>
              <a:gd name="connsiteY181" fmla="*/ 1001152 h 1410656"/>
              <a:gd name="connsiteX182" fmla="*/ 805854 w 6095524"/>
              <a:gd name="connsiteY182" fmla="*/ 1006145 h 1410656"/>
              <a:gd name="connsiteX183" fmla="*/ 864904 w 6095524"/>
              <a:gd name="connsiteY183" fmla="*/ 1002784 h 1410656"/>
              <a:gd name="connsiteX184" fmla="*/ 886700 w 6095524"/>
              <a:gd name="connsiteY184" fmla="*/ 997695 h 1410656"/>
              <a:gd name="connsiteX185" fmla="*/ 898797 w 6095524"/>
              <a:gd name="connsiteY185" fmla="*/ 994430 h 1410656"/>
              <a:gd name="connsiteX186" fmla="*/ 960919 w 6095524"/>
              <a:gd name="connsiteY186" fmla="*/ 985405 h 1410656"/>
              <a:gd name="connsiteX187" fmla="*/ 988571 w 6095524"/>
              <a:gd name="connsiteY187" fmla="*/ 975708 h 1410656"/>
              <a:gd name="connsiteX188" fmla="*/ 996061 w 6095524"/>
              <a:gd name="connsiteY188" fmla="*/ 974268 h 1410656"/>
              <a:gd name="connsiteX189" fmla="*/ 1037059 w 6095524"/>
              <a:gd name="connsiteY189" fmla="*/ 978300 h 1410656"/>
              <a:gd name="connsiteX190" fmla="*/ 1067784 w 6095524"/>
              <a:gd name="connsiteY190" fmla="*/ 993950 h 1410656"/>
              <a:gd name="connsiteX191" fmla="*/ 1073737 w 6095524"/>
              <a:gd name="connsiteY191" fmla="*/ 999231 h 1410656"/>
              <a:gd name="connsiteX192" fmla="*/ 1159383 w 6095524"/>
              <a:gd name="connsiteY192" fmla="*/ 997407 h 1410656"/>
              <a:gd name="connsiteX193" fmla="*/ 1172536 w 6095524"/>
              <a:gd name="connsiteY193" fmla="*/ 995198 h 1410656"/>
              <a:gd name="connsiteX194" fmla="*/ 1236099 w 6095524"/>
              <a:gd name="connsiteY194" fmla="*/ 1004416 h 1410656"/>
              <a:gd name="connsiteX195" fmla="*/ 1254630 w 6095524"/>
              <a:gd name="connsiteY195" fmla="*/ 1006240 h 1410656"/>
              <a:gd name="connsiteX196" fmla="*/ 1321072 w 6095524"/>
              <a:gd name="connsiteY196" fmla="*/ 1014498 h 1410656"/>
              <a:gd name="connsiteX197" fmla="*/ 1330481 w 6095524"/>
              <a:gd name="connsiteY197" fmla="*/ 1006817 h 1410656"/>
              <a:gd name="connsiteX198" fmla="*/ 1357558 w 6095524"/>
              <a:gd name="connsiteY198" fmla="*/ 987517 h 1410656"/>
              <a:gd name="connsiteX199" fmla="*/ 1410942 w 6095524"/>
              <a:gd name="connsiteY199" fmla="*/ 970427 h 1410656"/>
              <a:gd name="connsiteX200" fmla="*/ 1425441 w 6095524"/>
              <a:gd name="connsiteY200" fmla="*/ 971387 h 1410656"/>
              <a:gd name="connsiteX201" fmla="*/ 1462118 w 6095524"/>
              <a:gd name="connsiteY201" fmla="*/ 999904 h 1410656"/>
              <a:gd name="connsiteX202" fmla="*/ 1479978 w 6095524"/>
              <a:gd name="connsiteY202" fmla="*/ 1011329 h 1410656"/>
              <a:gd name="connsiteX203" fmla="*/ 1530674 w 6095524"/>
              <a:gd name="connsiteY203" fmla="*/ 1032356 h 1410656"/>
              <a:gd name="connsiteX204" fmla="*/ 1534898 w 6095524"/>
              <a:gd name="connsiteY204" fmla="*/ 1036197 h 1410656"/>
              <a:gd name="connsiteX205" fmla="*/ 1572344 w 6095524"/>
              <a:gd name="connsiteY205" fmla="*/ 1081804 h 1410656"/>
              <a:gd name="connsiteX206" fmla="*/ 1580793 w 6095524"/>
              <a:gd name="connsiteY206" fmla="*/ 1089581 h 1410656"/>
              <a:gd name="connsiteX207" fmla="*/ 1590971 w 6095524"/>
              <a:gd name="connsiteY207" fmla="*/ 1101680 h 1410656"/>
              <a:gd name="connsiteX208" fmla="*/ 1622751 w 6095524"/>
              <a:gd name="connsiteY208" fmla="*/ 1125108 h 1410656"/>
              <a:gd name="connsiteX209" fmla="*/ 1662118 w 6095524"/>
              <a:gd name="connsiteY209" fmla="*/ 1132596 h 1410656"/>
              <a:gd name="connsiteX210" fmla="*/ 1709646 w 6095524"/>
              <a:gd name="connsiteY210" fmla="*/ 1144022 h 1410656"/>
              <a:gd name="connsiteX211" fmla="*/ 1729521 w 6095524"/>
              <a:gd name="connsiteY211" fmla="*/ 1151704 h 1410656"/>
              <a:gd name="connsiteX212" fmla="*/ 1782809 w 6095524"/>
              <a:gd name="connsiteY212" fmla="*/ 1166298 h 1410656"/>
              <a:gd name="connsiteX213" fmla="*/ 1820831 w 6095524"/>
              <a:gd name="connsiteY213" fmla="*/ 1178588 h 1410656"/>
              <a:gd name="connsiteX214" fmla="*/ 1875656 w 6095524"/>
              <a:gd name="connsiteY214" fmla="*/ 1185789 h 1410656"/>
              <a:gd name="connsiteX215" fmla="*/ 1902252 w 6095524"/>
              <a:gd name="connsiteY215" fmla="*/ 1186076 h 1410656"/>
              <a:gd name="connsiteX216" fmla="*/ 1951123 w 6095524"/>
              <a:gd name="connsiteY216" fmla="*/ 1222946 h 1410656"/>
              <a:gd name="connsiteX217" fmla="*/ 1990106 w 6095524"/>
              <a:gd name="connsiteY217" fmla="*/ 1247335 h 1410656"/>
              <a:gd name="connsiteX218" fmla="*/ 2031105 w 6095524"/>
              <a:gd name="connsiteY218" fmla="*/ 1235525 h 1410656"/>
              <a:gd name="connsiteX219" fmla="*/ 2042242 w 6095524"/>
              <a:gd name="connsiteY219" fmla="*/ 1224387 h 1410656"/>
              <a:gd name="connsiteX220" fmla="*/ 2109453 w 6095524"/>
              <a:gd name="connsiteY220" fmla="*/ 1213826 h 1410656"/>
              <a:gd name="connsiteX221" fmla="*/ 2205468 w 6095524"/>
              <a:gd name="connsiteY221" fmla="*/ 1213442 h 1410656"/>
              <a:gd name="connsiteX222" fmla="*/ 2365142 w 6095524"/>
              <a:gd name="connsiteY222" fmla="*/ 1189437 h 1410656"/>
              <a:gd name="connsiteX223" fmla="*/ 2392985 w 6095524"/>
              <a:gd name="connsiteY223" fmla="*/ 1178299 h 1410656"/>
              <a:gd name="connsiteX224" fmla="*/ 2424286 w 6095524"/>
              <a:gd name="connsiteY224" fmla="*/ 1175515 h 1410656"/>
              <a:gd name="connsiteX225" fmla="*/ 2436289 w 6095524"/>
              <a:gd name="connsiteY225" fmla="*/ 1182333 h 1410656"/>
              <a:gd name="connsiteX226" fmla="*/ 2488808 w 6095524"/>
              <a:gd name="connsiteY226" fmla="*/ 1192510 h 1410656"/>
              <a:gd name="connsiteX227" fmla="*/ 2498795 w 6095524"/>
              <a:gd name="connsiteY227" fmla="*/ 1192702 h 1410656"/>
              <a:gd name="connsiteX228" fmla="*/ 2532976 w 6095524"/>
              <a:gd name="connsiteY228" fmla="*/ 1188381 h 1410656"/>
              <a:gd name="connsiteX229" fmla="*/ 2564661 w 6095524"/>
              <a:gd name="connsiteY229" fmla="*/ 1185885 h 1410656"/>
              <a:gd name="connsiteX230" fmla="*/ 2644545 w 6095524"/>
              <a:gd name="connsiteY230" fmla="*/ 1194046 h 1410656"/>
              <a:gd name="connsiteX231" fmla="*/ 2705803 w 6095524"/>
              <a:gd name="connsiteY231" fmla="*/ 1192126 h 1410656"/>
              <a:gd name="connsiteX232" fmla="*/ 2734031 w 6095524"/>
              <a:gd name="connsiteY232" fmla="*/ 1194046 h 1410656"/>
              <a:gd name="connsiteX233" fmla="*/ 2749969 w 6095524"/>
              <a:gd name="connsiteY233" fmla="*/ 1196927 h 1410656"/>
              <a:gd name="connsiteX234" fmla="*/ 2786071 w 6095524"/>
              <a:gd name="connsiteY234" fmla="*/ 1216994 h 1410656"/>
              <a:gd name="connsiteX235" fmla="*/ 2805851 w 6095524"/>
              <a:gd name="connsiteY235" fmla="*/ 1221507 h 1410656"/>
              <a:gd name="connsiteX236" fmla="*/ 2865380 w 6095524"/>
              <a:gd name="connsiteY236" fmla="*/ 1221123 h 1410656"/>
              <a:gd name="connsiteX237" fmla="*/ 2954674 w 6095524"/>
              <a:gd name="connsiteY237" fmla="*/ 1190878 h 1410656"/>
              <a:gd name="connsiteX238" fmla="*/ 2963988 w 6095524"/>
              <a:gd name="connsiteY238" fmla="*/ 1186845 h 1410656"/>
              <a:gd name="connsiteX239" fmla="*/ 3009403 w 6095524"/>
              <a:gd name="connsiteY239" fmla="*/ 1181852 h 1410656"/>
              <a:gd name="connsiteX240" fmla="*/ 3040223 w 6095524"/>
              <a:gd name="connsiteY240" fmla="*/ 1188669 h 1410656"/>
              <a:gd name="connsiteX241" fmla="*/ 3082183 w 6095524"/>
              <a:gd name="connsiteY241" fmla="*/ 1202784 h 1410656"/>
              <a:gd name="connsiteX242" fmla="*/ 3119916 w 6095524"/>
              <a:gd name="connsiteY242" fmla="*/ 1214594 h 1410656"/>
              <a:gd name="connsiteX243" fmla="*/ 3147376 w 6095524"/>
              <a:gd name="connsiteY243" fmla="*/ 1227939 h 1410656"/>
              <a:gd name="connsiteX244" fmla="*/ 3210171 w 6095524"/>
              <a:gd name="connsiteY244" fmla="*/ 1237733 h 1410656"/>
              <a:gd name="connsiteX245" fmla="*/ 3216700 w 6095524"/>
              <a:gd name="connsiteY245" fmla="*/ 1239365 h 1410656"/>
              <a:gd name="connsiteX246" fmla="*/ 3263939 w 6095524"/>
              <a:gd name="connsiteY246" fmla="*/ 1227459 h 1410656"/>
              <a:gd name="connsiteX247" fmla="*/ 3320683 w 6095524"/>
              <a:gd name="connsiteY247" fmla="*/ 1215362 h 1410656"/>
              <a:gd name="connsiteX248" fmla="*/ 3340943 w 6095524"/>
              <a:gd name="connsiteY248" fmla="*/ 1219490 h 1410656"/>
              <a:gd name="connsiteX249" fmla="*/ 3368691 w 6095524"/>
              <a:gd name="connsiteY249" fmla="*/ 1225347 h 1410656"/>
              <a:gd name="connsiteX250" fmla="*/ 3394423 w 6095524"/>
              <a:gd name="connsiteY250" fmla="*/ 1222275 h 1410656"/>
              <a:gd name="connsiteX251" fmla="*/ 3410074 w 6095524"/>
              <a:gd name="connsiteY251" fmla="*/ 1221987 h 1410656"/>
              <a:gd name="connsiteX252" fmla="*/ 3481509 w 6095524"/>
              <a:gd name="connsiteY252" fmla="*/ 1257896 h 1410656"/>
              <a:gd name="connsiteX253" fmla="*/ 3499656 w 6095524"/>
              <a:gd name="connsiteY253" fmla="*/ 1260873 h 1410656"/>
              <a:gd name="connsiteX254" fmla="*/ 3509930 w 6095524"/>
              <a:gd name="connsiteY254" fmla="*/ 1265290 h 1410656"/>
              <a:gd name="connsiteX255" fmla="*/ 3571860 w 6095524"/>
              <a:gd name="connsiteY255" fmla="*/ 1309841 h 1410656"/>
              <a:gd name="connsiteX256" fmla="*/ 3598168 w 6095524"/>
              <a:gd name="connsiteY256" fmla="*/ 1318866 h 1410656"/>
              <a:gd name="connsiteX257" fmla="*/ 3627068 w 6095524"/>
              <a:gd name="connsiteY257" fmla="*/ 1317041 h 1410656"/>
              <a:gd name="connsiteX258" fmla="*/ 3643775 w 6095524"/>
              <a:gd name="connsiteY258" fmla="*/ 1313777 h 1410656"/>
              <a:gd name="connsiteX259" fmla="*/ 3685254 w 6095524"/>
              <a:gd name="connsiteY259" fmla="*/ 1285452 h 1410656"/>
              <a:gd name="connsiteX260" fmla="*/ 3708873 w 6095524"/>
              <a:gd name="connsiteY260" fmla="*/ 1286413 h 1410656"/>
              <a:gd name="connsiteX261" fmla="*/ 3745743 w 6095524"/>
              <a:gd name="connsiteY261" fmla="*/ 1305903 h 1410656"/>
              <a:gd name="connsiteX262" fmla="*/ 3812665 w 6095524"/>
              <a:gd name="connsiteY262" fmla="*/ 1314641 h 1410656"/>
              <a:gd name="connsiteX263" fmla="*/ 3846655 w 6095524"/>
              <a:gd name="connsiteY263" fmla="*/ 1287373 h 1410656"/>
              <a:gd name="connsiteX264" fmla="*/ 3864225 w 6095524"/>
              <a:gd name="connsiteY264" fmla="*/ 1261161 h 1410656"/>
              <a:gd name="connsiteX265" fmla="*/ 3915018 w 6095524"/>
              <a:gd name="connsiteY265" fmla="*/ 1230724 h 1410656"/>
              <a:gd name="connsiteX266" fmla="*/ 3927116 w 6095524"/>
              <a:gd name="connsiteY266" fmla="*/ 1242054 h 1410656"/>
              <a:gd name="connsiteX267" fmla="*/ 3964370 w 6095524"/>
              <a:gd name="connsiteY267" fmla="*/ 1246855 h 1410656"/>
              <a:gd name="connsiteX268" fmla="*/ 4004696 w 6095524"/>
              <a:gd name="connsiteY268" fmla="*/ 1246471 h 1410656"/>
              <a:gd name="connsiteX269" fmla="*/ 4074978 w 6095524"/>
              <a:gd name="connsiteY269" fmla="*/ 1251559 h 1410656"/>
              <a:gd name="connsiteX270" fmla="*/ 4121738 w 6095524"/>
              <a:gd name="connsiteY270" fmla="*/ 1222466 h 1410656"/>
              <a:gd name="connsiteX271" fmla="*/ 4139598 w 6095524"/>
              <a:gd name="connsiteY271" fmla="*/ 1210465 h 1410656"/>
              <a:gd name="connsiteX272" fmla="*/ 4156304 w 6095524"/>
              <a:gd name="connsiteY272" fmla="*/ 1202784 h 1410656"/>
              <a:gd name="connsiteX273" fmla="*/ 4175604 w 6095524"/>
              <a:gd name="connsiteY273" fmla="*/ 1198463 h 1410656"/>
              <a:gd name="connsiteX274" fmla="*/ 4222170 w 6095524"/>
              <a:gd name="connsiteY274" fmla="*/ 1182140 h 1410656"/>
              <a:gd name="connsiteX275" fmla="*/ 4247710 w 6095524"/>
              <a:gd name="connsiteY275" fmla="*/ 1166105 h 1410656"/>
              <a:gd name="connsiteX276" fmla="*/ 4305128 w 6095524"/>
              <a:gd name="connsiteY276" fmla="*/ 1150647 h 1410656"/>
              <a:gd name="connsiteX277" fmla="*/ 4344206 w 6095524"/>
              <a:gd name="connsiteY277" fmla="*/ 1136821 h 1410656"/>
              <a:gd name="connsiteX278" fmla="*/ 4385396 w 6095524"/>
              <a:gd name="connsiteY278" fmla="*/ 1113009 h 1410656"/>
              <a:gd name="connsiteX279" fmla="*/ 4391157 w 6095524"/>
              <a:gd name="connsiteY279" fmla="*/ 1109361 h 1410656"/>
              <a:gd name="connsiteX280" fmla="*/ 4404984 w 6095524"/>
              <a:gd name="connsiteY280" fmla="*/ 1093710 h 1410656"/>
              <a:gd name="connsiteX281" fmla="*/ 4425050 w 6095524"/>
              <a:gd name="connsiteY281" fmla="*/ 1039846 h 1410656"/>
              <a:gd name="connsiteX282" fmla="*/ 4430812 w 6095524"/>
              <a:gd name="connsiteY282" fmla="*/ 1028900 h 1410656"/>
              <a:gd name="connsiteX283" fmla="*/ 4483140 w 6095524"/>
              <a:gd name="connsiteY283" fmla="*/ 992030 h 1410656"/>
              <a:gd name="connsiteX284" fmla="*/ 4502535 w 6095524"/>
              <a:gd name="connsiteY284" fmla="*/ 995487 h 1410656"/>
              <a:gd name="connsiteX285" fmla="*/ 4523946 w 6095524"/>
              <a:gd name="connsiteY285" fmla="*/ 1007585 h 1410656"/>
              <a:gd name="connsiteX286" fmla="*/ 4570898 w 6095524"/>
              <a:gd name="connsiteY286" fmla="*/ 1010753 h 1410656"/>
              <a:gd name="connsiteX287" fmla="*/ 4588468 w 6095524"/>
              <a:gd name="connsiteY287" fmla="*/ 1004513 h 1410656"/>
              <a:gd name="connsiteX288" fmla="*/ 4619192 w 6095524"/>
              <a:gd name="connsiteY288" fmla="*/ 987710 h 1410656"/>
              <a:gd name="connsiteX289" fmla="*/ 4642908 w 6095524"/>
              <a:gd name="connsiteY289" fmla="*/ 961689 h 1410656"/>
              <a:gd name="connsiteX290" fmla="*/ 4677378 w 6095524"/>
              <a:gd name="connsiteY290" fmla="*/ 918674 h 1410656"/>
              <a:gd name="connsiteX291" fmla="*/ 4743532 w 6095524"/>
              <a:gd name="connsiteY291" fmla="*/ 902256 h 1410656"/>
              <a:gd name="connsiteX292" fmla="*/ 4768977 w 6095524"/>
              <a:gd name="connsiteY292" fmla="*/ 896783 h 1410656"/>
              <a:gd name="connsiteX293" fmla="*/ 4861536 w 6095524"/>
              <a:gd name="connsiteY293" fmla="*/ 873835 h 1410656"/>
              <a:gd name="connsiteX294" fmla="*/ 4869600 w 6095524"/>
              <a:gd name="connsiteY294" fmla="*/ 873067 h 1410656"/>
              <a:gd name="connsiteX295" fmla="*/ 4933738 w 6095524"/>
              <a:gd name="connsiteY295" fmla="*/ 846664 h 1410656"/>
              <a:gd name="connsiteX296" fmla="*/ 4949196 w 6095524"/>
              <a:gd name="connsiteY296" fmla="*/ 840134 h 1410656"/>
              <a:gd name="connsiteX297" fmla="*/ 4968112 w 6095524"/>
              <a:gd name="connsiteY297" fmla="*/ 823427 h 1410656"/>
              <a:gd name="connsiteX298" fmla="*/ 4985588 w 6095524"/>
              <a:gd name="connsiteY298" fmla="*/ 776284 h 1410656"/>
              <a:gd name="connsiteX299" fmla="*/ 5006038 w 6095524"/>
              <a:gd name="connsiteY299" fmla="*/ 754776 h 1410656"/>
              <a:gd name="connsiteX300" fmla="*/ 5020921 w 6095524"/>
              <a:gd name="connsiteY300" fmla="*/ 741718 h 1410656"/>
              <a:gd name="connsiteX301" fmla="*/ 5033978 w 6095524"/>
              <a:gd name="connsiteY301" fmla="*/ 721940 h 1410656"/>
              <a:gd name="connsiteX302" fmla="*/ 5047036 w 6095524"/>
              <a:gd name="connsiteY302" fmla="*/ 674604 h 1410656"/>
              <a:gd name="connsiteX303" fmla="*/ 5067104 w 6095524"/>
              <a:gd name="connsiteY303" fmla="*/ 632645 h 1410656"/>
              <a:gd name="connsiteX304" fmla="*/ 5103206 w 6095524"/>
              <a:gd name="connsiteY304" fmla="*/ 609410 h 1410656"/>
              <a:gd name="connsiteX305" fmla="*/ 5125577 w 6095524"/>
              <a:gd name="connsiteY305" fmla="*/ 597216 h 1410656"/>
              <a:gd name="connsiteX306" fmla="*/ 5214200 w 6095524"/>
              <a:gd name="connsiteY306" fmla="*/ 609506 h 1410656"/>
              <a:gd name="connsiteX307" fmla="*/ 5274688 w 6095524"/>
              <a:gd name="connsiteY307" fmla="*/ 621507 h 1410656"/>
              <a:gd name="connsiteX308" fmla="*/ 5294564 w 6095524"/>
              <a:gd name="connsiteY308" fmla="*/ 616899 h 1410656"/>
              <a:gd name="connsiteX309" fmla="*/ 5350732 w 6095524"/>
              <a:gd name="connsiteY309" fmla="*/ 577724 h 1410656"/>
              <a:gd name="connsiteX310" fmla="*/ 5406230 w 6095524"/>
              <a:gd name="connsiteY310" fmla="*/ 560250 h 1410656"/>
              <a:gd name="connsiteX311" fmla="*/ 5447996 w 6095524"/>
              <a:gd name="connsiteY311" fmla="*/ 555257 h 1410656"/>
              <a:gd name="connsiteX312" fmla="*/ 5483904 w 6095524"/>
              <a:gd name="connsiteY312" fmla="*/ 551417 h 1410656"/>
              <a:gd name="connsiteX313" fmla="*/ 5527016 w 6095524"/>
              <a:gd name="connsiteY313" fmla="*/ 540663 h 1410656"/>
              <a:gd name="connsiteX314" fmla="*/ 5551404 w 6095524"/>
              <a:gd name="connsiteY314" fmla="*/ 528949 h 1410656"/>
              <a:gd name="connsiteX315" fmla="*/ 5590194 w 6095524"/>
              <a:gd name="connsiteY315" fmla="*/ 512147 h 1410656"/>
              <a:gd name="connsiteX316" fmla="*/ 5629944 w 6095524"/>
              <a:gd name="connsiteY316" fmla="*/ 490351 h 1410656"/>
              <a:gd name="connsiteX317" fmla="*/ 5660477 w 6095524"/>
              <a:gd name="connsiteY317" fmla="*/ 459818 h 1410656"/>
              <a:gd name="connsiteX318" fmla="*/ 5676896 w 6095524"/>
              <a:gd name="connsiteY318" fmla="*/ 434086 h 1410656"/>
              <a:gd name="connsiteX319" fmla="*/ 5725000 w 6095524"/>
              <a:gd name="connsiteY319" fmla="*/ 397216 h 1410656"/>
              <a:gd name="connsiteX320" fmla="*/ 5768494 w 6095524"/>
              <a:gd name="connsiteY320" fmla="*/ 327701 h 1410656"/>
              <a:gd name="connsiteX321" fmla="*/ 5795763 w 6095524"/>
              <a:gd name="connsiteY321" fmla="*/ 298801 h 1410656"/>
              <a:gd name="connsiteX322" fmla="*/ 5811221 w 6095524"/>
              <a:gd name="connsiteY322" fmla="*/ 290639 h 1410656"/>
              <a:gd name="connsiteX323" fmla="*/ 5837528 w 6095524"/>
              <a:gd name="connsiteY323" fmla="*/ 270573 h 1410656"/>
              <a:gd name="connsiteX324" fmla="*/ 5853084 w 6095524"/>
              <a:gd name="connsiteY324" fmla="*/ 255690 h 1410656"/>
              <a:gd name="connsiteX325" fmla="*/ 5895618 w 6095524"/>
              <a:gd name="connsiteY325" fmla="*/ 200961 h 1410656"/>
              <a:gd name="connsiteX326" fmla="*/ 5908676 w 6095524"/>
              <a:gd name="connsiteY326" fmla="*/ 184735 h 1410656"/>
              <a:gd name="connsiteX327" fmla="*/ 5935657 w 6095524"/>
              <a:gd name="connsiteY327" fmla="*/ 156891 h 1410656"/>
              <a:gd name="connsiteX328" fmla="*/ 5947467 w 6095524"/>
              <a:gd name="connsiteY328" fmla="*/ 148441 h 1410656"/>
              <a:gd name="connsiteX329" fmla="*/ 5968302 w 6095524"/>
              <a:gd name="connsiteY329" fmla="*/ 125782 h 1410656"/>
              <a:gd name="connsiteX330" fmla="*/ 6017942 w 6095524"/>
              <a:gd name="connsiteY330" fmla="*/ 66348 h 1410656"/>
              <a:gd name="connsiteX331" fmla="*/ 6039258 w 6095524"/>
              <a:gd name="connsiteY331" fmla="*/ 33030 h 1410656"/>
              <a:gd name="connsiteX332" fmla="*/ 6081792 w 6095524"/>
              <a:gd name="connsiteY332" fmla="*/ 8451 h 1410656"/>
              <a:gd name="connsiteX333" fmla="*/ 6095524 w 6095524"/>
              <a:gd name="connsiteY333" fmla="*/ 0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</a:cxnLst>
            <a:rect l="l" t="t" r="r" b="b"/>
            <a:pathLst>
              <a:path w="6095524" h="1410656">
                <a:moveTo>
                  <a:pt x="6095524" y="0"/>
                </a:moveTo>
                <a:lnTo>
                  <a:pt x="6095524" y="221634"/>
                </a:lnTo>
                <a:lnTo>
                  <a:pt x="6061052" y="237063"/>
                </a:lnTo>
                <a:cubicBezTo>
                  <a:pt x="6054332" y="239848"/>
                  <a:pt x="6046938" y="241384"/>
                  <a:pt x="6040890" y="245128"/>
                </a:cubicBezTo>
                <a:cubicBezTo>
                  <a:pt x="6013044" y="262219"/>
                  <a:pt x="5986064" y="280654"/>
                  <a:pt x="5957836" y="297073"/>
                </a:cubicBezTo>
                <a:cubicBezTo>
                  <a:pt x="5928744" y="314067"/>
                  <a:pt x="5902724" y="334134"/>
                  <a:pt x="5882656" y="361307"/>
                </a:cubicBezTo>
                <a:cubicBezTo>
                  <a:pt x="5864029" y="386559"/>
                  <a:pt x="5845978" y="412194"/>
                  <a:pt x="5827448" y="437542"/>
                </a:cubicBezTo>
                <a:cubicBezTo>
                  <a:pt x="5822743" y="443975"/>
                  <a:pt x="5818422" y="451561"/>
                  <a:pt x="5811989" y="455690"/>
                </a:cubicBezTo>
                <a:cubicBezTo>
                  <a:pt x="5798643" y="464331"/>
                  <a:pt x="5784048" y="471340"/>
                  <a:pt x="5769742" y="478445"/>
                </a:cubicBezTo>
                <a:cubicBezTo>
                  <a:pt x="5757452" y="484494"/>
                  <a:pt x="5744394" y="489006"/>
                  <a:pt x="5732393" y="495535"/>
                </a:cubicBezTo>
                <a:cubicBezTo>
                  <a:pt x="5722792" y="500721"/>
                  <a:pt x="5714246" y="507922"/>
                  <a:pt x="5705316" y="514451"/>
                </a:cubicBezTo>
                <a:cubicBezTo>
                  <a:pt x="5697539" y="520115"/>
                  <a:pt x="5688994" y="525012"/>
                  <a:pt x="5682465" y="531830"/>
                </a:cubicBezTo>
                <a:cubicBezTo>
                  <a:pt x="5666526" y="548344"/>
                  <a:pt x="5650491" y="564571"/>
                  <a:pt x="5630712" y="576765"/>
                </a:cubicBezTo>
                <a:cubicBezTo>
                  <a:pt x="5611221" y="588862"/>
                  <a:pt x="5592786" y="602401"/>
                  <a:pt x="5573392" y="614691"/>
                </a:cubicBezTo>
                <a:cubicBezTo>
                  <a:pt x="5554380" y="626693"/>
                  <a:pt x="5537194" y="639846"/>
                  <a:pt x="5527304" y="661162"/>
                </a:cubicBezTo>
                <a:cubicBezTo>
                  <a:pt x="5522888" y="670571"/>
                  <a:pt x="5516646" y="680845"/>
                  <a:pt x="5508293" y="686318"/>
                </a:cubicBezTo>
                <a:cubicBezTo>
                  <a:pt x="5496387" y="694095"/>
                  <a:pt x="5481313" y="696880"/>
                  <a:pt x="5468350" y="703505"/>
                </a:cubicBezTo>
                <a:cubicBezTo>
                  <a:pt x="5453084" y="711282"/>
                  <a:pt x="5435418" y="718003"/>
                  <a:pt x="5425048" y="730389"/>
                </a:cubicBezTo>
                <a:cubicBezTo>
                  <a:pt x="5415830" y="741431"/>
                  <a:pt x="5406517" y="750072"/>
                  <a:pt x="5394322" y="757081"/>
                </a:cubicBezTo>
                <a:cubicBezTo>
                  <a:pt x="5385778" y="761978"/>
                  <a:pt x="5379441" y="770907"/>
                  <a:pt x="5370608" y="774940"/>
                </a:cubicBezTo>
                <a:cubicBezTo>
                  <a:pt x="5358990" y="780317"/>
                  <a:pt x="5347276" y="784542"/>
                  <a:pt x="5337098" y="792895"/>
                </a:cubicBezTo>
                <a:cubicBezTo>
                  <a:pt x="5326536" y="801536"/>
                  <a:pt x="5314535" y="808353"/>
                  <a:pt x="5303493" y="816419"/>
                </a:cubicBezTo>
                <a:cubicBezTo>
                  <a:pt x="5297636" y="820739"/>
                  <a:pt x="5292835" y="826404"/>
                  <a:pt x="5287171" y="830917"/>
                </a:cubicBezTo>
                <a:cubicBezTo>
                  <a:pt x="5276801" y="839174"/>
                  <a:pt x="5266239" y="847239"/>
                  <a:pt x="5255581" y="855016"/>
                </a:cubicBezTo>
                <a:cubicBezTo>
                  <a:pt x="5244924" y="862794"/>
                  <a:pt x="5234746" y="871819"/>
                  <a:pt x="5223032" y="877484"/>
                </a:cubicBezTo>
                <a:cubicBezTo>
                  <a:pt x="5203062" y="887086"/>
                  <a:pt x="5181266" y="892847"/>
                  <a:pt x="5161870" y="903216"/>
                </a:cubicBezTo>
                <a:cubicBezTo>
                  <a:pt x="5142188" y="913777"/>
                  <a:pt x="5123656" y="927028"/>
                  <a:pt x="5106182" y="941046"/>
                </a:cubicBezTo>
                <a:cubicBezTo>
                  <a:pt x="5092356" y="952088"/>
                  <a:pt x="5079394" y="963034"/>
                  <a:pt x="5062014" y="968698"/>
                </a:cubicBezTo>
                <a:cubicBezTo>
                  <a:pt x="5052317" y="971867"/>
                  <a:pt x="5042140" y="978780"/>
                  <a:pt x="5036282" y="986846"/>
                </a:cubicBezTo>
                <a:cubicBezTo>
                  <a:pt x="5023608" y="1004416"/>
                  <a:pt x="5007382" y="1016802"/>
                  <a:pt x="4989043" y="1027364"/>
                </a:cubicBezTo>
                <a:cubicBezTo>
                  <a:pt x="4964559" y="1041574"/>
                  <a:pt x="4940363" y="1056072"/>
                  <a:pt x="4915783" y="1069994"/>
                </a:cubicBezTo>
                <a:cubicBezTo>
                  <a:pt x="4901286" y="1078252"/>
                  <a:pt x="4886884" y="1086989"/>
                  <a:pt x="4871520" y="1093038"/>
                </a:cubicBezTo>
                <a:cubicBezTo>
                  <a:pt x="4840124" y="1105520"/>
                  <a:pt x="4807959" y="1116177"/>
                  <a:pt x="4776274" y="1127796"/>
                </a:cubicBezTo>
                <a:cubicBezTo>
                  <a:pt x="4765904" y="1131540"/>
                  <a:pt x="4756110" y="1136917"/>
                  <a:pt x="4745548" y="1140182"/>
                </a:cubicBezTo>
                <a:cubicBezTo>
                  <a:pt x="4734122" y="1143734"/>
                  <a:pt x="4721834" y="1144790"/>
                  <a:pt x="4710408" y="1148343"/>
                </a:cubicBezTo>
                <a:cubicBezTo>
                  <a:pt x="4691396" y="1154199"/>
                  <a:pt x="4672961" y="1161689"/>
                  <a:pt x="4653950" y="1167642"/>
                </a:cubicBezTo>
                <a:cubicBezTo>
                  <a:pt x="4617272" y="1179068"/>
                  <a:pt x="4580498" y="1190014"/>
                  <a:pt x="4543725" y="1200863"/>
                </a:cubicBezTo>
                <a:cubicBezTo>
                  <a:pt x="4535852" y="1203168"/>
                  <a:pt x="4527306" y="1203456"/>
                  <a:pt x="4519530" y="1205952"/>
                </a:cubicBezTo>
                <a:cubicBezTo>
                  <a:pt x="4498886" y="1212673"/>
                  <a:pt x="4478338" y="1219970"/>
                  <a:pt x="4457887" y="1227363"/>
                </a:cubicBezTo>
                <a:cubicBezTo>
                  <a:pt x="4445502" y="1231876"/>
                  <a:pt x="4433403" y="1237445"/>
                  <a:pt x="4420922" y="1241765"/>
                </a:cubicBezTo>
                <a:cubicBezTo>
                  <a:pt x="4410936" y="1245222"/>
                  <a:pt x="4400662" y="1247910"/>
                  <a:pt x="4390292" y="1250023"/>
                </a:cubicBezTo>
                <a:cubicBezTo>
                  <a:pt x="4381363" y="1251848"/>
                  <a:pt x="4372050" y="1251655"/>
                  <a:pt x="4363216" y="1253864"/>
                </a:cubicBezTo>
                <a:cubicBezTo>
                  <a:pt x="4339308" y="1259816"/>
                  <a:pt x="4315689" y="1266538"/>
                  <a:pt x="4291973" y="1272874"/>
                </a:cubicBezTo>
                <a:cubicBezTo>
                  <a:pt x="4282468" y="1275371"/>
                  <a:pt x="4272770" y="1277196"/>
                  <a:pt x="4263552" y="1280364"/>
                </a:cubicBezTo>
                <a:cubicBezTo>
                  <a:pt x="4238876" y="1288717"/>
                  <a:pt x="4214585" y="1298222"/>
                  <a:pt x="4189813" y="1306096"/>
                </a:cubicBezTo>
                <a:cubicBezTo>
                  <a:pt x="4169266" y="1312625"/>
                  <a:pt x="4148142" y="1317329"/>
                  <a:pt x="4127306" y="1323090"/>
                </a:cubicBezTo>
                <a:cubicBezTo>
                  <a:pt x="4118473" y="1325587"/>
                  <a:pt x="4110024" y="1329140"/>
                  <a:pt x="4101192" y="1331251"/>
                </a:cubicBezTo>
                <a:cubicBezTo>
                  <a:pt x="4081412" y="1336053"/>
                  <a:pt x="4061345" y="1340085"/>
                  <a:pt x="4041470" y="1344886"/>
                </a:cubicBezTo>
                <a:cubicBezTo>
                  <a:pt x="4030139" y="1347670"/>
                  <a:pt x="4019194" y="1352663"/>
                  <a:pt x="4007672" y="1354488"/>
                </a:cubicBezTo>
                <a:cubicBezTo>
                  <a:pt x="3980308" y="1358808"/>
                  <a:pt x="3952752" y="1361880"/>
                  <a:pt x="3925195" y="1365337"/>
                </a:cubicBezTo>
                <a:cubicBezTo>
                  <a:pt x="3896776" y="1368889"/>
                  <a:pt x="3868451" y="1372634"/>
                  <a:pt x="3840029" y="1375802"/>
                </a:cubicBezTo>
                <a:cubicBezTo>
                  <a:pt x="3824475" y="1377435"/>
                  <a:pt x="3808824" y="1377723"/>
                  <a:pt x="3793270" y="1379259"/>
                </a:cubicBezTo>
                <a:cubicBezTo>
                  <a:pt x="3779636" y="1380604"/>
                  <a:pt x="3766098" y="1383100"/>
                  <a:pt x="3752464" y="1384733"/>
                </a:cubicBezTo>
                <a:cubicBezTo>
                  <a:pt x="3740654" y="1386076"/>
                  <a:pt x="3728748" y="1386844"/>
                  <a:pt x="3716938" y="1388189"/>
                </a:cubicBezTo>
                <a:cubicBezTo>
                  <a:pt x="3698024" y="1390397"/>
                  <a:pt x="3679204" y="1392894"/>
                  <a:pt x="3660386" y="1395198"/>
                </a:cubicBezTo>
                <a:cubicBezTo>
                  <a:pt x="3652513" y="1396062"/>
                  <a:pt x="3644255" y="1398462"/>
                  <a:pt x="3636862" y="1397023"/>
                </a:cubicBezTo>
                <a:cubicBezTo>
                  <a:pt x="3618235" y="1393373"/>
                  <a:pt x="3599896" y="1394430"/>
                  <a:pt x="3581365" y="1396926"/>
                </a:cubicBezTo>
                <a:cubicBezTo>
                  <a:pt x="3575028" y="1397791"/>
                  <a:pt x="3568211" y="1397598"/>
                  <a:pt x="3562066" y="1395966"/>
                </a:cubicBezTo>
                <a:cubicBezTo>
                  <a:pt x="3549488" y="1392701"/>
                  <a:pt x="3537294" y="1388092"/>
                  <a:pt x="3524908" y="1384060"/>
                </a:cubicBezTo>
                <a:cubicBezTo>
                  <a:pt x="3523563" y="1383580"/>
                  <a:pt x="3521931" y="1383484"/>
                  <a:pt x="3520492" y="1383196"/>
                </a:cubicBezTo>
                <a:cubicBezTo>
                  <a:pt x="3512330" y="1381563"/>
                  <a:pt x="3504266" y="1379931"/>
                  <a:pt x="3496103" y="1378491"/>
                </a:cubicBezTo>
                <a:cubicBezTo>
                  <a:pt x="3491687" y="1377723"/>
                  <a:pt x="3487174" y="1377627"/>
                  <a:pt x="3482757" y="1376955"/>
                </a:cubicBezTo>
                <a:cubicBezTo>
                  <a:pt x="3465667" y="1374266"/>
                  <a:pt x="3446848" y="1378779"/>
                  <a:pt x="3432061" y="1367162"/>
                </a:cubicBezTo>
                <a:cubicBezTo>
                  <a:pt x="3422460" y="1359672"/>
                  <a:pt x="3413146" y="1361401"/>
                  <a:pt x="3402873" y="1362553"/>
                </a:cubicBezTo>
                <a:cubicBezTo>
                  <a:pt x="3395096" y="1363417"/>
                  <a:pt x="3387126" y="1363128"/>
                  <a:pt x="3379253" y="1363225"/>
                </a:cubicBezTo>
                <a:cubicBezTo>
                  <a:pt x="3365427" y="1363512"/>
                  <a:pt x="3351601" y="1363609"/>
                  <a:pt x="3337774" y="1364089"/>
                </a:cubicBezTo>
                <a:cubicBezTo>
                  <a:pt x="3333357" y="1364281"/>
                  <a:pt x="3328846" y="1366682"/>
                  <a:pt x="3324524" y="1366298"/>
                </a:cubicBezTo>
                <a:cubicBezTo>
                  <a:pt x="3304553" y="1364473"/>
                  <a:pt x="3284582" y="1361592"/>
                  <a:pt x="3264610" y="1359960"/>
                </a:cubicBezTo>
                <a:cubicBezTo>
                  <a:pt x="3253281" y="1359001"/>
                  <a:pt x="3241663" y="1360824"/>
                  <a:pt x="3230429" y="1359480"/>
                </a:cubicBezTo>
                <a:cubicBezTo>
                  <a:pt x="3217468" y="1357944"/>
                  <a:pt x="3204794" y="1354008"/>
                  <a:pt x="3191927" y="1351607"/>
                </a:cubicBezTo>
                <a:cubicBezTo>
                  <a:pt x="3188375" y="1350935"/>
                  <a:pt x="3184438" y="1351799"/>
                  <a:pt x="3180694" y="1351991"/>
                </a:cubicBezTo>
                <a:cubicBezTo>
                  <a:pt x="3176469" y="1352183"/>
                  <a:pt x="3172340" y="1352567"/>
                  <a:pt x="3168116" y="1352663"/>
                </a:cubicBezTo>
                <a:cubicBezTo>
                  <a:pt x="3155249" y="1352856"/>
                  <a:pt x="3142384" y="1352567"/>
                  <a:pt x="3129517" y="1353240"/>
                </a:cubicBezTo>
                <a:cubicBezTo>
                  <a:pt x="3121644" y="1353624"/>
                  <a:pt x="3113388" y="1357560"/>
                  <a:pt x="3106089" y="1356120"/>
                </a:cubicBezTo>
                <a:cubicBezTo>
                  <a:pt x="3091208" y="1353335"/>
                  <a:pt x="3076325" y="1359576"/>
                  <a:pt x="3061444" y="1354392"/>
                </a:cubicBezTo>
                <a:cubicBezTo>
                  <a:pt x="3056834" y="1352856"/>
                  <a:pt x="3050497" y="1356696"/>
                  <a:pt x="3044928" y="1356888"/>
                </a:cubicBezTo>
                <a:cubicBezTo>
                  <a:pt x="3031006" y="1357368"/>
                  <a:pt x="3017084" y="1357272"/>
                  <a:pt x="3003162" y="1357176"/>
                </a:cubicBezTo>
                <a:cubicBezTo>
                  <a:pt x="2990680" y="1357080"/>
                  <a:pt x="2977717" y="1358424"/>
                  <a:pt x="2965716" y="1355736"/>
                </a:cubicBezTo>
                <a:cubicBezTo>
                  <a:pt x="2953137" y="1352856"/>
                  <a:pt x="2941808" y="1353240"/>
                  <a:pt x="2929614" y="1356504"/>
                </a:cubicBezTo>
                <a:cubicBezTo>
                  <a:pt x="2921260" y="1358712"/>
                  <a:pt x="2912427" y="1359001"/>
                  <a:pt x="2903786" y="1359672"/>
                </a:cubicBezTo>
                <a:cubicBezTo>
                  <a:pt x="2894473" y="1360440"/>
                  <a:pt x="2884199" y="1358424"/>
                  <a:pt x="2875750" y="1361592"/>
                </a:cubicBezTo>
                <a:cubicBezTo>
                  <a:pt x="2850593" y="1371002"/>
                  <a:pt x="2824765" y="1373018"/>
                  <a:pt x="2798458" y="1373018"/>
                </a:cubicBezTo>
                <a:cubicBezTo>
                  <a:pt x="2793656" y="1373018"/>
                  <a:pt x="2788759" y="1371675"/>
                  <a:pt x="2784152" y="1370234"/>
                </a:cubicBezTo>
                <a:cubicBezTo>
                  <a:pt x="2757266" y="1361592"/>
                  <a:pt x="2730286" y="1362360"/>
                  <a:pt x="2702922" y="1367641"/>
                </a:cubicBezTo>
                <a:cubicBezTo>
                  <a:pt x="2697257" y="1368794"/>
                  <a:pt x="2690921" y="1368986"/>
                  <a:pt x="2685256" y="1367834"/>
                </a:cubicBezTo>
                <a:cubicBezTo>
                  <a:pt x="2669317" y="1364473"/>
                  <a:pt x="2653858" y="1358904"/>
                  <a:pt x="2637824" y="1356504"/>
                </a:cubicBezTo>
                <a:cubicBezTo>
                  <a:pt x="2611324" y="1352567"/>
                  <a:pt x="2588377" y="1365817"/>
                  <a:pt x="2564661" y="1374459"/>
                </a:cubicBezTo>
                <a:cubicBezTo>
                  <a:pt x="2542097" y="1382620"/>
                  <a:pt x="2522894" y="1401055"/>
                  <a:pt x="2496201" y="1396926"/>
                </a:cubicBezTo>
                <a:cubicBezTo>
                  <a:pt x="2493514" y="1396542"/>
                  <a:pt x="2490537" y="1399134"/>
                  <a:pt x="2487560" y="1399807"/>
                </a:cubicBezTo>
                <a:cubicBezTo>
                  <a:pt x="2479399" y="1401631"/>
                  <a:pt x="2471238" y="1403839"/>
                  <a:pt x="2462980" y="1404704"/>
                </a:cubicBezTo>
                <a:cubicBezTo>
                  <a:pt x="2452899" y="1405856"/>
                  <a:pt x="2442625" y="1405472"/>
                  <a:pt x="2432544" y="1406432"/>
                </a:cubicBezTo>
                <a:cubicBezTo>
                  <a:pt x="2419581" y="1407584"/>
                  <a:pt x="2406812" y="1410656"/>
                  <a:pt x="2393945" y="1410656"/>
                </a:cubicBezTo>
                <a:cubicBezTo>
                  <a:pt x="2383575" y="1410656"/>
                  <a:pt x="2373302" y="1407104"/>
                  <a:pt x="2363029" y="1405375"/>
                </a:cubicBezTo>
                <a:cubicBezTo>
                  <a:pt x="2348530" y="1402975"/>
                  <a:pt x="2332591" y="1403647"/>
                  <a:pt x="2319821" y="1397502"/>
                </a:cubicBezTo>
                <a:cubicBezTo>
                  <a:pt x="2306188" y="1390973"/>
                  <a:pt x="2293225" y="1387997"/>
                  <a:pt x="2279111" y="1390013"/>
                </a:cubicBezTo>
                <a:cubicBezTo>
                  <a:pt x="2274406" y="1390685"/>
                  <a:pt x="2268357" y="1394718"/>
                  <a:pt x="2266245" y="1398846"/>
                </a:cubicBezTo>
                <a:cubicBezTo>
                  <a:pt x="2261540" y="1408064"/>
                  <a:pt x="2255108" y="1409697"/>
                  <a:pt x="2246370" y="1406527"/>
                </a:cubicBezTo>
                <a:cubicBezTo>
                  <a:pt x="2238785" y="1403839"/>
                  <a:pt x="2229471" y="1402495"/>
                  <a:pt x="2224287" y="1397310"/>
                </a:cubicBezTo>
                <a:cubicBezTo>
                  <a:pt x="2209596" y="1382620"/>
                  <a:pt x="2190873" y="1382140"/>
                  <a:pt x="2172630" y="1378204"/>
                </a:cubicBezTo>
                <a:cubicBezTo>
                  <a:pt x="2161494" y="1375802"/>
                  <a:pt x="2151123" y="1375707"/>
                  <a:pt x="2139985" y="1377339"/>
                </a:cubicBezTo>
                <a:cubicBezTo>
                  <a:pt x="2115790" y="1380988"/>
                  <a:pt x="2092266" y="1375802"/>
                  <a:pt x="2069030" y="1369178"/>
                </a:cubicBezTo>
                <a:cubicBezTo>
                  <a:pt x="2053667" y="1364761"/>
                  <a:pt x="2037921" y="1362073"/>
                  <a:pt x="2022655" y="1357560"/>
                </a:cubicBezTo>
                <a:cubicBezTo>
                  <a:pt x="2011229" y="1354104"/>
                  <a:pt x="1999804" y="1349975"/>
                  <a:pt x="1989339" y="1344406"/>
                </a:cubicBezTo>
                <a:cubicBezTo>
                  <a:pt x="1974167" y="1336244"/>
                  <a:pt x="1960918" y="1323954"/>
                  <a:pt x="1941618" y="1327219"/>
                </a:cubicBezTo>
                <a:cubicBezTo>
                  <a:pt x="1924623" y="1330099"/>
                  <a:pt x="1909262" y="1324051"/>
                  <a:pt x="1893707" y="1318290"/>
                </a:cubicBezTo>
                <a:cubicBezTo>
                  <a:pt x="1882281" y="1314065"/>
                  <a:pt x="1870857" y="1309744"/>
                  <a:pt x="1859045" y="1307056"/>
                </a:cubicBezTo>
                <a:cubicBezTo>
                  <a:pt x="1845027" y="1303887"/>
                  <a:pt x="1829184" y="1305232"/>
                  <a:pt x="1816702" y="1299374"/>
                </a:cubicBezTo>
                <a:cubicBezTo>
                  <a:pt x="1803644" y="1293229"/>
                  <a:pt x="1792795" y="1297358"/>
                  <a:pt x="1781177" y="1299087"/>
                </a:cubicBezTo>
                <a:cubicBezTo>
                  <a:pt x="1762646" y="1301775"/>
                  <a:pt x="1744210" y="1306768"/>
                  <a:pt x="1725488" y="1300431"/>
                </a:cubicBezTo>
                <a:cubicBezTo>
                  <a:pt x="1702733" y="1292750"/>
                  <a:pt x="1680169" y="1284493"/>
                  <a:pt x="1657318" y="1277196"/>
                </a:cubicBezTo>
                <a:cubicBezTo>
                  <a:pt x="1648483" y="1274410"/>
                  <a:pt x="1638980" y="1273258"/>
                  <a:pt x="1629761" y="1272010"/>
                </a:cubicBezTo>
                <a:cubicBezTo>
                  <a:pt x="1621025" y="1270954"/>
                  <a:pt x="1610559" y="1273642"/>
                  <a:pt x="1603837" y="1269610"/>
                </a:cubicBezTo>
                <a:cubicBezTo>
                  <a:pt x="1586554" y="1259241"/>
                  <a:pt x="1568792" y="1254152"/>
                  <a:pt x="1548820" y="1254152"/>
                </a:cubicBezTo>
                <a:cubicBezTo>
                  <a:pt x="1541330" y="1254152"/>
                  <a:pt x="1534033" y="1249831"/>
                  <a:pt x="1526449" y="1249062"/>
                </a:cubicBezTo>
                <a:cubicBezTo>
                  <a:pt x="1516078" y="1248103"/>
                  <a:pt x="1504172" y="1245510"/>
                  <a:pt x="1495147" y="1249159"/>
                </a:cubicBezTo>
                <a:cubicBezTo>
                  <a:pt x="1473928" y="1257800"/>
                  <a:pt x="1456742" y="1250599"/>
                  <a:pt x="1438211" y="1242054"/>
                </a:cubicBezTo>
                <a:cubicBezTo>
                  <a:pt x="1419967" y="1233604"/>
                  <a:pt x="1400764" y="1226884"/>
                  <a:pt x="1381370" y="1221314"/>
                </a:cubicBezTo>
                <a:cubicBezTo>
                  <a:pt x="1374073" y="1219298"/>
                  <a:pt x="1365336" y="1222659"/>
                  <a:pt x="1357270" y="1223330"/>
                </a:cubicBezTo>
                <a:cubicBezTo>
                  <a:pt x="1354389" y="1223523"/>
                  <a:pt x="1351220" y="1223811"/>
                  <a:pt x="1348629" y="1222851"/>
                </a:cubicBezTo>
                <a:cubicBezTo>
                  <a:pt x="1323569" y="1213633"/>
                  <a:pt x="1298124" y="1206624"/>
                  <a:pt x="1270953" y="1211424"/>
                </a:cubicBezTo>
                <a:cubicBezTo>
                  <a:pt x="1268457" y="1211905"/>
                  <a:pt x="1265672" y="1210849"/>
                  <a:pt x="1263175" y="1210177"/>
                </a:cubicBezTo>
                <a:cubicBezTo>
                  <a:pt x="1250981" y="1206720"/>
                  <a:pt x="1239075" y="1201247"/>
                  <a:pt x="1226690" y="1199999"/>
                </a:cubicBezTo>
                <a:cubicBezTo>
                  <a:pt x="1196157" y="1196927"/>
                  <a:pt x="1165433" y="1195678"/>
                  <a:pt x="1134706" y="1193662"/>
                </a:cubicBezTo>
                <a:cubicBezTo>
                  <a:pt x="1132786" y="1193566"/>
                  <a:pt x="1130770" y="1193566"/>
                  <a:pt x="1129042" y="1192894"/>
                </a:cubicBezTo>
                <a:cubicBezTo>
                  <a:pt x="1117712" y="1188765"/>
                  <a:pt x="1107823" y="1190110"/>
                  <a:pt x="1098220" y="1197982"/>
                </a:cubicBezTo>
                <a:cubicBezTo>
                  <a:pt x="1093996" y="1201439"/>
                  <a:pt x="1088235" y="1203263"/>
                  <a:pt x="1082955" y="1205184"/>
                </a:cubicBezTo>
                <a:cubicBezTo>
                  <a:pt x="1075177" y="1208065"/>
                  <a:pt x="1067208" y="1210849"/>
                  <a:pt x="1059143" y="1212673"/>
                </a:cubicBezTo>
                <a:cubicBezTo>
                  <a:pt x="1051173" y="1214401"/>
                  <a:pt x="1042628" y="1216801"/>
                  <a:pt x="1034947" y="1215458"/>
                </a:cubicBezTo>
                <a:cubicBezTo>
                  <a:pt x="1021121" y="1213057"/>
                  <a:pt x="1007966" y="1207681"/>
                  <a:pt x="994332" y="1204127"/>
                </a:cubicBezTo>
                <a:cubicBezTo>
                  <a:pt x="989628" y="1202879"/>
                  <a:pt x="984442" y="1203072"/>
                  <a:pt x="979546" y="1202975"/>
                </a:cubicBezTo>
                <a:cubicBezTo>
                  <a:pt x="968312" y="1202688"/>
                  <a:pt x="956790" y="1205472"/>
                  <a:pt x="946613" y="1197503"/>
                </a:cubicBezTo>
                <a:cubicBezTo>
                  <a:pt x="937204" y="1190014"/>
                  <a:pt x="927697" y="1192221"/>
                  <a:pt x="917808" y="1197887"/>
                </a:cubicBezTo>
                <a:cubicBezTo>
                  <a:pt x="910703" y="1201920"/>
                  <a:pt x="902639" y="1205088"/>
                  <a:pt x="894669" y="1206624"/>
                </a:cubicBezTo>
                <a:cubicBezTo>
                  <a:pt x="883723" y="1208736"/>
                  <a:pt x="872873" y="1209601"/>
                  <a:pt x="861063" y="1208352"/>
                </a:cubicBezTo>
                <a:cubicBezTo>
                  <a:pt x="852710" y="1207488"/>
                  <a:pt x="845892" y="1207104"/>
                  <a:pt x="839363" y="1202015"/>
                </a:cubicBezTo>
                <a:cubicBezTo>
                  <a:pt x="838308" y="1201247"/>
                  <a:pt x="836388" y="1201055"/>
                  <a:pt x="834947" y="1201152"/>
                </a:cubicBezTo>
                <a:cubicBezTo>
                  <a:pt x="816032" y="1202784"/>
                  <a:pt x="797309" y="1201920"/>
                  <a:pt x="778202" y="1200767"/>
                </a:cubicBezTo>
                <a:cubicBezTo>
                  <a:pt x="753911" y="1199231"/>
                  <a:pt x="728370" y="1203743"/>
                  <a:pt x="707343" y="1219874"/>
                </a:cubicBezTo>
                <a:cubicBezTo>
                  <a:pt x="704271" y="1222275"/>
                  <a:pt x="699662" y="1223330"/>
                  <a:pt x="695629" y="1223907"/>
                </a:cubicBezTo>
                <a:cubicBezTo>
                  <a:pt x="676618" y="1226403"/>
                  <a:pt x="657511" y="1228132"/>
                  <a:pt x="638500" y="1230916"/>
                </a:cubicBezTo>
                <a:cubicBezTo>
                  <a:pt x="628130" y="1232452"/>
                  <a:pt x="617280" y="1233797"/>
                  <a:pt x="607872" y="1238021"/>
                </a:cubicBezTo>
                <a:cubicBezTo>
                  <a:pt x="598655" y="1242149"/>
                  <a:pt x="591260" y="1247046"/>
                  <a:pt x="585788" y="1238405"/>
                </a:cubicBezTo>
                <a:cubicBezTo>
                  <a:pt x="575995" y="1243014"/>
                  <a:pt x="567448" y="1246855"/>
                  <a:pt x="559097" y="1250983"/>
                </a:cubicBezTo>
                <a:cubicBezTo>
                  <a:pt x="556023" y="1252519"/>
                  <a:pt x="553431" y="1255016"/>
                  <a:pt x="550358" y="1256456"/>
                </a:cubicBezTo>
                <a:cubicBezTo>
                  <a:pt x="547093" y="1257993"/>
                  <a:pt x="543445" y="1258952"/>
                  <a:pt x="539893" y="1259720"/>
                </a:cubicBezTo>
                <a:cubicBezTo>
                  <a:pt x="524050" y="1263177"/>
                  <a:pt x="508207" y="1266345"/>
                  <a:pt x="492462" y="1270090"/>
                </a:cubicBezTo>
                <a:cubicBezTo>
                  <a:pt x="489388" y="1270858"/>
                  <a:pt x="486796" y="1273931"/>
                  <a:pt x="484011" y="1275947"/>
                </a:cubicBezTo>
                <a:cubicBezTo>
                  <a:pt x="482187" y="1277291"/>
                  <a:pt x="480363" y="1279307"/>
                  <a:pt x="478346" y="1279596"/>
                </a:cubicBezTo>
                <a:cubicBezTo>
                  <a:pt x="462984" y="1281900"/>
                  <a:pt x="447718" y="1284589"/>
                  <a:pt x="432260" y="1285741"/>
                </a:cubicBezTo>
                <a:cubicBezTo>
                  <a:pt x="419298" y="1286700"/>
                  <a:pt x="406815" y="1286413"/>
                  <a:pt x="403455" y="1303119"/>
                </a:cubicBezTo>
                <a:cubicBezTo>
                  <a:pt x="402879" y="1306000"/>
                  <a:pt x="398750" y="1309073"/>
                  <a:pt x="395583" y="1310512"/>
                </a:cubicBezTo>
                <a:cubicBezTo>
                  <a:pt x="386557" y="1314641"/>
                  <a:pt x="376954" y="1317425"/>
                  <a:pt x="368025" y="1321650"/>
                </a:cubicBezTo>
                <a:cubicBezTo>
                  <a:pt x="338741" y="1335764"/>
                  <a:pt x="308113" y="1344694"/>
                  <a:pt x="275371" y="1343062"/>
                </a:cubicBezTo>
                <a:cubicBezTo>
                  <a:pt x="265194" y="1342582"/>
                  <a:pt x="255304" y="1337396"/>
                  <a:pt x="248871" y="1335476"/>
                </a:cubicBezTo>
                <a:cubicBezTo>
                  <a:pt x="230341" y="1343062"/>
                  <a:pt x="214786" y="1350359"/>
                  <a:pt x="198559" y="1355831"/>
                </a:cubicBezTo>
                <a:cubicBezTo>
                  <a:pt x="184253" y="1360728"/>
                  <a:pt x="169274" y="1363801"/>
                  <a:pt x="154583" y="1367353"/>
                </a:cubicBezTo>
                <a:cubicBezTo>
                  <a:pt x="149206" y="1368698"/>
                  <a:pt x="143734" y="1369466"/>
                  <a:pt x="138261" y="1370138"/>
                </a:cubicBezTo>
                <a:cubicBezTo>
                  <a:pt x="121171" y="1372250"/>
                  <a:pt x="103312" y="1367162"/>
                  <a:pt x="86606" y="1375227"/>
                </a:cubicBezTo>
                <a:cubicBezTo>
                  <a:pt x="77868" y="1379452"/>
                  <a:pt x="69226" y="1384540"/>
                  <a:pt x="60009" y="1386749"/>
                </a:cubicBezTo>
                <a:cubicBezTo>
                  <a:pt x="50120" y="1389149"/>
                  <a:pt x="40446" y="1392894"/>
                  <a:pt x="30568" y="1395570"/>
                </a:cubicBezTo>
                <a:lnTo>
                  <a:pt x="0" y="1397975"/>
                </a:lnTo>
                <a:lnTo>
                  <a:pt x="0" y="1041395"/>
                </a:lnTo>
                <a:lnTo>
                  <a:pt x="17282" y="1043014"/>
                </a:lnTo>
                <a:cubicBezTo>
                  <a:pt x="26692" y="1044358"/>
                  <a:pt x="35813" y="1048967"/>
                  <a:pt x="45030" y="1049159"/>
                </a:cubicBezTo>
                <a:cubicBezTo>
                  <a:pt x="59529" y="1049448"/>
                  <a:pt x="72395" y="1051271"/>
                  <a:pt x="85356" y="1059145"/>
                </a:cubicBezTo>
                <a:cubicBezTo>
                  <a:pt x="104944" y="1070955"/>
                  <a:pt x="121074" y="1065962"/>
                  <a:pt x="133077" y="1047815"/>
                </a:cubicBezTo>
                <a:cubicBezTo>
                  <a:pt x="134325" y="1045991"/>
                  <a:pt x="135957" y="1043590"/>
                  <a:pt x="137877" y="1043110"/>
                </a:cubicBezTo>
                <a:cubicBezTo>
                  <a:pt x="154872" y="1038885"/>
                  <a:pt x="172347" y="1030820"/>
                  <a:pt x="189053" y="1031877"/>
                </a:cubicBezTo>
                <a:cubicBezTo>
                  <a:pt x="218530" y="1033797"/>
                  <a:pt x="246278" y="1031493"/>
                  <a:pt x="273066" y="1019010"/>
                </a:cubicBezTo>
                <a:cubicBezTo>
                  <a:pt x="274698" y="1018242"/>
                  <a:pt x="277195" y="1017474"/>
                  <a:pt x="278539" y="1018146"/>
                </a:cubicBezTo>
                <a:cubicBezTo>
                  <a:pt x="294670" y="1026500"/>
                  <a:pt x="312336" y="1033125"/>
                  <a:pt x="326355" y="1044358"/>
                </a:cubicBezTo>
                <a:cubicBezTo>
                  <a:pt x="339701" y="1055016"/>
                  <a:pt x="355832" y="1055112"/>
                  <a:pt x="364761" y="1040710"/>
                </a:cubicBezTo>
                <a:cubicBezTo>
                  <a:pt x="369177" y="1033604"/>
                  <a:pt x="375322" y="1025348"/>
                  <a:pt x="382619" y="1022562"/>
                </a:cubicBezTo>
                <a:cubicBezTo>
                  <a:pt x="399134" y="1016226"/>
                  <a:pt x="416802" y="1012961"/>
                  <a:pt x="433988" y="1008256"/>
                </a:cubicBezTo>
                <a:cubicBezTo>
                  <a:pt x="455208" y="1002495"/>
                  <a:pt x="476139" y="1002495"/>
                  <a:pt x="497262" y="1009697"/>
                </a:cubicBezTo>
                <a:cubicBezTo>
                  <a:pt x="512145" y="1014785"/>
                  <a:pt x="527315" y="1014785"/>
                  <a:pt x="542101" y="1007872"/>
                </a:cubicBezTo>
                <a:cubicBezTo>
                  <a:pt x="550070" y="1004128"/>
                  <a:pt x="558232" y="1000288"/>
                  <a:pt x="566681" y="998175"/>
                </a:cubicBezTo>
                <a:cubicBezTo>
                  <a:pt x="572154" y="996830"/>
                  <a:pt x="578490" y="998079"/>
                  <a:pt x="584251" y="999136"/>
                </a:cubicBezTo>
                <a:cubicBezTo>
                  <a:pt x="595389" y="1001248"/>
                  <a:pt x="606911" y="1007681"/>
                  <a:pt x="617280" y="1006049"/>
                </a:cubicBezTo>
                <a:cubicBezTo>
                  <a:pt x="653095" y="1000288"/>
                  <a:pt x="686892" y="1013826"/>
                  <a:pt x="721842" y="1014210"/>
                </a:cubicBezTo>
                <a:cubicBezTo>
                  <a:pt x="737684" y="1014401"/>
                  <a:pt x="753335" y="1017474"/>
                  <a:pt x="764472" y="1001440"/>
                </a:cubicBezTo>
                <a:cubicBezTo>
                  <a:pt x="765912" y="999327"/>
                  <a:pt x="772922" y="1000479"/>
                  <a:pt x="777242" y="1001152"/>
                </a:cubicBezTo>
                <a:cubicBezTo>
                  <a:pt x="786844" y="1002592"/>
                  <a:pt x="796350" y="1006240"/>
                  <a:pt x="805854" y="1006145"/>
                </a:cubicBezTo>
                <a:cubicBezTo>
                  <a:pt x="825538" y="1006049"/>
                  <a:pt x="845317" y="1004513"/>
                  <a:pt x="864904" y="1002784"/>
                </a:cubicBezTo>
                <a:cubicBezTo>
                  <a:pt x="872297" y="1002111"/>
                  <a:pt x="879402" y="999520"/>
                  <a:pt x="886700" y="997695"/>
                </a:cubicBezTo>
                <a:cubicBezTo>
                  <a:pt x="890732" y="996639"/>
                  <a:pt x="895053" y="993855"/>
                  <a:pt x="898797" y="994430"/>
                </a:cubicBezTo>
                <a:cubicBezTo>
                  <a:pt x="920497" y="997791"/>
                  <a:pt x="940372" y="989534"/>
                  <a:pt x="960919" y="985405"/>
                </a:cubicBezTo>
                <a:cubicBezTo>
                  <a:pt x="970425" y="983485"/>
                  <a:pt x="979354" y="978876"/>
                  <a:pt x="988571" y="975708"/>
                </a:cubicBezTo>
                <a:cubicBezTo>
                  <a:pt x="990972" y="974843"/>
                  <a:pt x="993660" y="974075"/>
                  <a:pt x="996061" y="974268"/>
                </a:cubicBezTo>
                <a:cubicBezTo>
                  <a:pt x="1009791" y="975420"/>
                  <a:pt x="1023425" y="977052"/>
                  <a:pt x="1037059" y="978300"/>
                </a:cubicBezTo>
                <a:cubicBezTo>
                  <a:pt x="1049445" y="979452"/>
                  <a:pt x="1061927" y="979836"/>
                  <a:pt x="1067784" y="993950"/>
                </a:cubicBezTo>
                <a:cubicBezTo>
                  <a:pt x="1068649" y="996159"/>
                  <a:pt x="1071528" y="997791"/>
                  <a:pt x="1073737" y="999231"/>
                </a:cubicBezTo>
                <a:cubicBezTo>
                  <a:pt x="1107823" y="1021411"/>
                  <a:pt x="1126065" y="1020835"/>
                  <a:pt x="1159383" y="997407"/>
                </a:cubicBezTo>
                <a:cubicBezTo>
                  <a:pt x="1162839" y="995007"/>
                  <a:pt x="1170232" y="993278"/>
                  <a:pt x="1172536" y="995198"/>
                </a:cubicBezTo>
                <a:cubicBezTo>
                  <a:pt x="1192124" y="1011137"/>
                  <a:pt x="1213535" y="1009409"/>
                  <a:pt x="1236099" y="1004416"/>
                </a:cubicBezTo>
                <a:cubicBezTo>
                  <a:pt x="1241956" y="1003072"/>
                  <a:pt x="1250213" y="1003072"/>
                  <a:pt x="1254630" y="1006240"/>
                </a:cubicBezTo>
                <a:cubicBezTo>
                  <a:pt x="1275657" y="1020930"/>
                  <a:pt x="1298221" y="1018819"/>
                  <a:pt x="1321072" y="1014498"/>
                </a:cubicBezTo>
                <a:cubicBezTo>
                  <a:pt x="1324624" y="1013826"/>
                  <a:pt x="1328946" y="1010177"/>
                  <a:pt x="1330481" y="1006817"/>
                </a:cubicBezTo>
                <a:cubicBezTo>
                  <a:pt x="1335955" y="994911"/>
                  <a:pt x="1346229" y="990878"/>
                  <a:pt x="1357558" y="987517"/>
                </a:cubicBezTo>
                <a:cubicBezTo>
                  <a:pt x="1375417" y="982044"/>
                  <a:pt x="1392987" y="975611"/>
                  <a:pt x="1410942" y="970427"/>
                </a:cubicBezTo>
                <a:cubicBezTo>
                  <a:pt x="1415360" y="969179"/>
                  <a:pt x="1420832" y="969947"/>
                  <a:pt x="1425441" y="971387"/>
                </a:cubicBezTo>
                <a:cubicBezTo>
                  <a:pt x="1441187" y="976284"/>
                  <a:pt x="1451173" y="988574"/>
                  <a:pt x="1462118" y="999904"/>
                </a:cubicBezTo>
                <a:cubicBezTo>
                  <a:pt x="1466919" y="1004897"/>
                  <a:pt x="1473544" y="1008449"/>
                  <a:pt x="1479978" y="1011329"/>
                </a:cubicBezTo>
                <a:cubicBezTo>
                  <a:pt x="1496684" y="1018723"/>
                  <a:pt x="1513775" y="1025348"/>
                  <a:pt x="1530674" y="1032356"/>
                </a:cubicBezTo>
                <a:cubicBezTo>
                  <a:pt x="1532306" y="1033029"/>
                  <a:pt x="1533649" y="1034757"/>
                  <a:pt x="1534898" y="1036197"/>
                </a:cubicBezTo>
                <a:cubicBezTo>
                  <a:pt x="1547380" y="1051368"/>
                  <a:pt x="1559765" y="1066634"/>
                  <a:pt x="1572344" y="1081804"/>
                </a:cubicBezTo>
                <a:cubicBezTo>
                  <a:pt x="1574744" y="1084684"/>
                  <a:pt x="1578201" y="1086797"/>
                  <a:pt x="1580793" y="1089581"/>
                </a:cubicBezTo>
                <a:cubicBezTo>
                  <a:pt x="1584442" y="1093422"/>
                  <a:pt x="1589051" y="1097071"/>
                  <a:pt x="1590971" y="1101680"/>
                </a:cubicBezTo>
                <a:cubicBezTo>
                  <a:pt x="1596923" y="1116177"/>
                  <a:pt x="1608350" y="1122419"/>
                  <a:pt x="1622751" y="1125108"/>
                </a:cubicBezTo>
                <a:cubicBezTo>
                  <a:pt x="1635906" y="1127603"/>
                  <a:pt x="1649060" y="1129716"/>
                  <a:pt x="1662118" y="1132596"/>
                </a:cubicBezTo>
                <a:cubicBezTo>
                  <a:pt x="1678056" y="1136053"/>
                  <a:pt x="1693899" y="1139798"/>
                  <a:pt x="1709646" y="1144022"/>
                </a:cubicBezTo>
                <a:cubicBezTo>
                  <a:pt x="1716462" y="1145847"/>
                  <a:pt x="1723664" y="1147959"/>
                  <a:pt x="1729521" y="1151704"/>
                </a:cubicBezTo>
                <a:cubicBezTo>
                  <a:pt x="1745939" y="1162073"/>
                  <a:pt x="1763510" y="1169082"/>
                  <a:pt x="1782809" y="1166298"/>
                </a:cubicBezTo>
                <a:cubicBezTo>
                  <a:pt x="1798267" y="1164089"/>
                  <a:pt x="1811229" y="1169754"/>
                  <a:pt x="1820831" y="1178588"/>
                </a:cubicBezTo>
                <a:cubicBezTo>
                  <a:pt x="1838306" y="1194623"/>
                  <a:pt x="1857028" y="1190973"/>
                  <a:pt x="1875656" y="1185789"/>
                </a:cubicBezTo>
                <a:cubicBezTo>
                  <a:pt x="1885257" y="1183101"/>
                  <a:pt x="1893130" y="1183485"/>
                  <a:pt x="1902252" y="1186076"/>
                </a:cubicBezTo>
                <a:cubicBezTo>
                  <a:pt x="1923375" y="1192126"/>
                  <a:pt x="1937490" y="1208544"/>
                  <a:pt x="1951123" y="1222946"/>
                </a:cubicBezTo>
                <a:cubicBezTo>
                  <a:pt x="1962742" y="1235236"/>
                  <a:pt x="1975800" y="1242149"/>
                  <a:pt x="1990106" y="1247335"/>
                </a:cubicBezTo>
                <a:cubicBezTo>
                  <a:pt x="2008157" y="1253959"/>
                  <a:pt x="2022463" y="1251464"/>
                  <a:pt x="2031105" y="1235525"/>
                </a:cubicBezTo>
                <a:cubicBezTo>
                  <a:pt x="2033505" y="1231012"/>
                  <a:pt x="2037729" y="1225730"/>
                  <a:pt x="2042242" y="1224387"/>
                </a:cubicBezTo>
                <a:cubicBezTo>
                  <a:pt x="2064037" y="1217666"/>
                  <a:pt x="2086121" y="1207872"/>
                  <a:pt x="2109453" y="1213826"/>
                </a:cubicBezTo>
                <a:cubicBezTo>
                  <a:pt x="2141714" y="1221987"/>
                  <a:pt x="2173207" y="1221507"/>
                  <a:pt x="2205468" y="1213442"/>
                </a:cubicBezTo>
                <a:cubicBezTo>
                  <a:pt x="2257796" y="1200383"/>
                  <a:pt x="2310124" y="1186557"/>
                  <a:pt x="2365142" y="1189437"/>
                </a:cubicBezTo>
                <a:cubicBezTo>
                  <a:pt x="2374262" y="1189917"/>
                  <a:pt x="2385112" y="1184060"/>
                  <a:pt x="2392985" y="1178299"/>
                </a:cubicBezTo>
                <a:cubicBezTo>
                  <a:pt x="2408060" y="1167354"/>
                  <a:pt x="2407387" y="1166489"/>
                  <a:pt x="2424286" y="1175515"/>
                </a:cubicBezTo>
                <a:cubicBezTo>
                  <a:pt x="2428319" y="1177724"/>
                  <a:pt x="2433312" y="1179068"/>
                  <a:pt x="2436289" y="1182333"/>
                </a:cubicBezTo>
                <a:cubicBezTo>
                  <a:pt x="2451458" y="1198943"/>
                  <a:pt x="2470182" y="1194910"/>
                  <a:pt x="2488808" y="1192510"/>
                </a:cubicBezTo>
                <a:cubicBezTo>
                  <a:pt x="2492073" y="1192030"/>
                  <a:pt x="2496009" y="1191358"/>
                  <a:pt x="2498795" y="1192702"/>
                </a:cubicBezTo>
                <a:cubicBezTo>
                  <a:pt x="2511372" y="1198750"/>
                  <a:pt x="2522030" y="1196639"/>
                  <a:pt x="2532976" y="1188381"/>
                </a:cubicBezTo>
                <a:cubicBezTo>
                  <a:pt x="2542481" y="1181276"/>
                  <a:pt x="2553427" y="1177052"/>
                  <a:pt x="2564661" y="1185885"/>
                </a:cubicBezTo>
                <a:cubicBezTo>
                  <a:pt x="2589625" y="1205472"/>
                  <a:pt x="2616316" y="1206432"/>
                  <a:pt x="2644545" y="1194046"/>
                </a:cubicBezTo>
                <a:cubicBezTo>
                  <a:pt x="2664708" y="1185213"/>
                  <a:pt x="2684583" y="1183196"/>
                  <a:pt x="2705803" y="1192126"/>
                </a:cubicBezTo>
                <a:cubicBezTo>
                  <a:pt x="2713964" y="1195582"/>
                  <a:pt x="2724526" y="1193278"/>
                  <a:pt x="2734031" y="1194046"/>
                </a:cubicBezTo>
                <a:cubicBezTo>
                  <a:pt x="2739408" y="1194430"/>
                  <a:pt x="2745362" y="1194526"/>
                  <a:pt x="2749969" y="1196927"/>
                </a:cubicBezTo>
                <a:cubicBezTo>
                  <a:pt x="2762260" y="1203072"/>
                  <a:pt x="2773685" y="1210945"/>
                  <a:pt x="2786071" y="1216994"/>
                </a:cubicBezTo>
                <a:cubicBezTo>
                  <a:pt x="2792024" y="1219874"/>
                  <a:pt x="2799129" y="1221410"/>
                  <a:pt x="2805851" y="1221507"/>
                </a:cubicBezTo>
                <a:cubicBezTo>
                  <a:pt x="2825726" y="1221987"/>
                  <a:pt x="2845601" y="1221987"/>
                  <a:pt x="2865380" y="1221123"/>
                </a:cubicBezTo>
                <a:cubicBezTo>
                  <a:pt x="2898025" y="1219778"/>
                  <a:pt x="2931150" y="1219490"/>
                  <a:pt x="2954674" y="1190878"/>
                </a:cubicBezTo>
                <a:cubicBezTo>
                  <a:pt x="2956595" y="1188573"/>
                  <a:pt x="2960723" y="1187229"/>
                  <a:pt x="2963988" y="1186845"/>
                </a:cubicBezTo>
                <a:cubicBezTo>
                  <a:pt x="2979062" y="1185021"/>
                  <a:pt x="2994520" y="1184828"/>
                  <a:pt x="3009403" y="1181852"/>
                </a:cubicBezTo>
                <a:cubicBezTo>
                  <a:pt x="3021309" y="1179452"/>
                  <a:pt x="3031199" y="1180220"/>
                  <a:pt x="3040223" y="1188669"/>
                </a:cubicBezTo>
                <a:cubicBezTo>
                  <a:pt x="3052034" y="1199807"/>
                  <a:pt x="3066436" y="1206336"/>
                  <a:pt x="3082183" y="1202784"/>
                </a:cubicBezTo>
                <a:cubicBezTo>
                  <a:pt x="3097928" y="1199327"/>
                  <a:pt x="3108298" y="1206816"/>
                  <a:pt x="3119916" y="1214594"/>
                </a:cubicBezTo>
                <a:cubicBezTo>
                  <a:pt x="3128366" y="1220258"/>
                  <a:pt x="3137967" y="1227363"/>
                  <a:pt x="3147376" y="1227939"/>
                </a:cubicBezTo>
                <a:cubicBezTo>
                  <a:pt x="3168692" y="1229187"/>
                  <a:pt x="3187031" y="1248967"/>
                  <a:pt x="3210171" y="1237733"/>
                </a:cubicBezTo>
                <a:cubicBezTo>
                  <a:pt x="3211707" y="1236965"/>
                  <a:pt x="3214491" y="1238885"/>
                  <a:pt x="3216700" y="1239365"/>
                </a:cubicBezTo>
                <a:cubicBezTo>
                  <a:pt x="3234366" y="1243014"/>
                  <a:pt x="3250977" y="1239461"/>
                  <a:pt x="3263939" y="1227459"/>
                </a:cubicBezTo>
                <a:cubicBezTo>
                  <a:pt x="3280934" y="1211809"/>
                  <a:pt x="3299752" y="1210272"/>
                  <a:pt x="3320683" y="1215362"/>
                </a:cubicBezTo>
                <a:cubicBezTo>
                  <a:pt x="3327405" y="1216994"/>
                  <a:pt x="3334126" y="1218146"/>
                  <a:pt x="3340943" y="1219490"/>
                </a:cubicBezTo>
                <a:cubicBezTo>
                  <a:pt x="3350160" y="1221410"/>
                  <a:pt x="3359474" y="1223427"/>
                  <a:pt x="3368691" y="1225347"/>
                </a:cubicBezTo>
                <a:cubicBezTo>
                  <a:pt x="3377621" y="1227268"/>
                  <a:pt x="3387511" y="1230532"/>
                  <a:pt x="3394423" y="1222275"/>
                </a:cubicBezTo>
                <a:cubicBezTo>
                  <a:pt x="3400376" y="1215169"/>
                  <a:pt x="3404601" y="1215842"/>
                  <a:pt x="3410074" y="1221987"/>
                </a:cubicBezTo>
                <a:cubicBezTo>
                  <a:pt x="3429085" y="1243494"/>
                  <a:pt x="3452129" y="1256936"/>
                  <a:pt x="3481509" y="1257896"/>
                </a:cubicBezTo>
                <a:cubicBezTo>
                  <a:pt x="3487558" y="1258088"/>
                  <a:pt x="3493703" y="1259432"/>
                  <a:pt x="3499656" y="1260873"/>
                </a:cubicBezTo>
                <a:cubicBezTo>
                  <a:pt x="3503305" y="1261736"/>
                  <a:pt x="3507722" y="1262697"/>
                  <a:pt x="3509930" y="1265290"/>
                </a:cubicBezTo>
                <a:cubicBezTo>
                  <a:pt x="3527116" y="1285068"/>
                  <a:pt x="3548528" y="1298799"/>
                  <a:pt x="3571860" y="1309841"/>
                </a:cubicBezTo>
                <a:cubicBezTo>
                  <a:pt x="3580213" y="1313777"/>
                  <a:pt x="3589143" y="1317713"/>
                  <a:pt x="3598168" y="1318866"/>
                </a:cubicBezTo>
                <a:cubicBezTo>
                  <a:pt x="3607577" y="1320018"/>
                  <a:pt x="3617466" y="1318098"/>
                  <a:pt x="3627068" y="1317041"/>
                </a:cubicBezTo>
                <a:cubicBezTo>
                  <a:pt x="3632733" y="1316466"/>
                  <a:pt x="3639262" y="1316561"/>
                  <a:pt x="3643775" y="1313777"/>
                </a:cubicBezTo>
                <a:cubicBezTo>
                  <a:pt x="3658081" y="1305039"/>
                  <a:pt x="3671907" y="1295631"/>
                  <a:pt x="3685254" y="1285452"/>
                </a:cubicBezTo>
                <a:cubicBezTo>
                  <a:pt x="3696680" y="1276715"/>
                  <a:pt x="3698984" y="1275467"/>
                  <a:pt x="3708873" y="1286413"/>
                </a:cubicBezTo>
                <a:cubicBezTo>
                  <a:pt x="3719051" y="1297647"/>
                  <a:pt x="3731725" y="1303503"/>
                  <a:pt x="3745743" y="1305903"/>
                </a:cubicBezTo>
                <a:cubicBezTo>
                  <a:pt x="3767922" y="1309648"/>
                  <a:pt x="3790294" y="1312816"/>
                  <a:pt x="3812665" y="1314641"/>
                </a:cubicBezTo>
                <a:cubicBezTo>
                  <a:pt x="3832924" y="1316273"/>
                  <a:pt x="3842622" y="1307440"/>
                  <a:pt x="3846655" y="1287373"/>
                </a:cubicBezTo>
                <a:cubicBezTo>
                  <a:pt x="3848959" y="1276235"/>
                  <a:pt x="3851936" y="1264137"/>
                  <a:pt x="3864225" y="1261161"/>
                </a:cubicBezTo>
                <a:cubicBezTo>
                  <a:pt x="3884293" y="1256360"/>
                  <a:pt x="3905128" y="1254248"/>
                  <a:pt x="3915018" y="1230724"/>
                </a:cubicBezTo>
                <a:cubicBezTo>
                  <a:pt x="3920490" y="1235909"/>
                  <a:pt x="3923851" y="1238981"/>
                  <a:pt x="3927116" y="1242054"/>
                </a:cubicBezTo>
                <a:cubicBezTo>
                  <a:pt x="3936141" y="1250599"/>
                  <a:pt x="3954863" y="1254248"/>
                  <a:pt x="3964370" y="1246855"/>
                </a:cubicBezTo>
                <a:cubicBezTo>
                  <a:pt x="3978388" y="1236101"/>
                  <a:pt x="3991254" y="1238117"/>
                  <a:pt x="4004696" y="1246471"/>
                </a:cubicBezTo>
                <a:cubicBezTo>
                  <a:pt x="4027164" y="1260297"/>
                  <a:pt x="4052223" y="1257128"/>
                  <a:pt x="4074978" y="1251559"/>
                </a:cubicBezTo>
                <a:cubicBezTo>
                  <a:pt x="4092166" y="1247430"/>
                  <a:pt x="4110505" y="1239845"/>
                  <a:pt x="4121738" y="1222466"/>
                </a:cubicBezTo>
                <a:cubicBezTo>
                  <a:pt x="4125290" y="1216898"/>
                  <a:pt x="4133260" y="1214113"/>
                  <a:pt x="4139598" y="1210465"/>
                </a:cubicBezTo>
                <a:cubicBezTo>
                  <a:pt x="4144878" y="1207488"/>
                  <a:pt x="4150447" y="1204704"/>
                  <a:pt x="4156304" y="1202784"/>
                </a:cubicBezTo>
                <a:cubicBezTo>
                  <a:pt x="4162544" y="1200671"/>
                  <a:pt x="4169458" y="1197598"/>
                  <a:pt x="4175604" y="1198463"/>
                </a:cubicBezTo>
                <a:cubicBezTo>
                  <a:pt x="4194230" y="1200959"/>
                  <a:pt x="4209016" y="1196062"/>
                  <a:pt x="4222170" y="1182140"/>
                </a:cubicBezTo>
                <a:cubicBezTo>
                  <a:pt x="4228988" y="1174939"/>
                  <a:pt x="4239069" y="1166202"/>
                  <a:pt x="4247710" y="1166105"/>
                </a:cubicBezTo>
                <a:cubicBezTo>
                  <a:pt x="4268738" y="1165818"/>
                  <a:pt x="4286212" y="1158905"/>
                  <a:pt x="4305128" y="1150647"/>
                </a:cubicBezTo>
                <a:cubicBezTo>
                  <a:pt x="4317321" y="1145366"/>
                  <a:pt x="4331147" y="1141718"/>
                  <a:pt x="4344206" y="1136821"/>
                </a:cubicBezTo>
                <a:cubicBezTo>
                  <a:pt x="4359472" y="1131060"/>
                  <a:pt x="4376083" y="1128948"/>
                  <a:pt x="4385396" y="1113009"/>
                </a:cubicBezTo>
                <a:cubicBezTo>
                  <a:pt x="4386452" y="1111281"/>
                  <a:pt x="4389621" y="1110993"/>
                  <a:pt x="4391157" y="1109361"/>
                </a:cubicBezTo>
                <a:cubicBezTo>
                  <a:pt x="4396054" y="1104368"/>
                  <a:pt x="4402391" y="1099760"/>
                  <a:pt x="4404984" y="1093710"/>
                </a:cubicBezTo>
                <a:cubicBezTo>
                  <a:pt x="4412472" y="1076044"/>
                  <a:pt x="4418329" y="1057800"/>
                  <a:pt x="4425050" y="1039846"/>
                </a:cubicBezTo>
                <a:cubicBezTo>
                  <a:pt x="4426491" y="1036005"/>
                  <a:pt x="4427834" y="1031108"/>
                  <a:pt x="4430812" y="1028900"/>
                </a:cubicBezTo>
                <a:cubicBezTo>
                  <a:pt x="4447998" y="1016226"/>
                  <a:pt x="4465474" y="1004032"/>
                  <a:pt x="4483140" y="992030"/>
                </a:cubicBezTo>
                <a:cubicBezTo>
                  <a:pt x="4490245" y="987229"/>
                  <a:pt x="4496198" y="989918"/>
                  <a:pt x="4502535" y="995487"/>
                </a:cubicBezTo>
                <a:cubicBezTo>
                  <a:pt x="4508680" y="1000768"/>
                  <a:pt x="4516266" y="1006240"/>
                  <a:pt x="4523946" y="1007585"/>
                </a:cubicBezTo>
                <a:cubicBezTo>
                  <a:pt x="4539309" y="1010177"/>
                  <a:pt x="4555247" y="1010753"/>
                  <a:pt x="4570898" y="1010753"/>
                </a:cubicBezTo>
                <a:cubicBezTo>
                  <a:pt x="4576754" y="1010753"/>
                  <a:pt x="4582995" y="1007297"/>
                  <a:pt x="4588468" y="1004513"/>
                </a:cubicBezTo>
                <a:cubicBezTo>
                  <a:pt x="4598838" y="999231"/>
                  <a:pt x="4608439" y="992126"/>
                  <a:pt x="4619192" y="987710"/>
                </a:cubicBezTo>
                <a:cubicBezTo>
                  <a:pt x="4631675" y="982621"/>
                  <a:pt x="4639164" y="974459"/>
                  <a:pt x="4642908" y="961689"/>
                </a:cubicBezTo>
                <a:cubicBezTo>
                  <a:pt x="4648478" y="942679"/>
                  <a:pt x="4661728" y="929428"/>
                  <a:pt x="4677378" y="918674"/>
                </a:cubicBezTo>
                <a:cubicBezTo>
                  <a:pt x="4697254" y="904944"/>
                  <a:pt x="4720970" y="905616"/>
                  <a:pt x="4743532" y="902256"/>
                </a:cubicBezTo>
                <a:cubicBezTo>
                  <a:pt x="4752174" y="901008"/>
                  <a:pt x="4761104" y="899951"/>
                  <a:pt x="4768977" y="896783"/>
                </a:cubicBezTo>
                <a:cubicBezTo>
                  <a:pt x="4798837" y="884877"/>
                  <a:pt x="4828698" y="873548"/>
                  <a:pt x="4861536" y="873835"/>
                </a:cubicBezTo>
                <a:cubicBezTo>
                  <a:pt x="4864223" y="873835"/>
                  <a:pt x="4866912" y="873548"/>
                  <a:pt x="4869600" y="873067"/>
                </a:cubicBezTo>
                <a:cubicBezTo>
                  <a:pt x="4892932" y="869131"/>
                  <a:pt x="4917032" y="867594"/>
                  <a:pt x="4933738" y="846664"/>
                </a:cubicBezTo>
                <a:cubicBezTo>
                  <a:pt x="4936810" y="842823"/>
                  <a:pt x="4943820" y="841671"/>
                  <a:pt x="4949196" y="840134"/>
                </a:cubicBezTo>
                <a:cubicBezTo>
                  <a:pt x="4958510" y="837638"/>
                  <a:pt x="4964752" y="832549"/>
                  <a:pt x="4968112" y="823427"/>
                </a:cubicBezTo>
                <a:cubicBezTo>
                  <a:pt x="4973778" y="807681"/>
                  <a:pt x="4980498" y="792223"/>
                  <a:pt x="4985588" y="776284"/>
                </a:cubicBezTo>
                <a:cubicBezTo>
                  <a:pt x="4989140" y="765338"/>
                  <a:pt x="4995764" y="759289"/>
                  <a:pt x="5006038" y="754776"/>
                </a:cubicBezTo>
                <a:cubicBezTo>
                  <a:pt x="5011800" y="752280"/>
                  <a:pt x="5016792" y="746808"/>
                  <a:pt x="5020921" y="741718"/>
                </a:cubicBezTo>
                <a:cubicBezTo>
                  <a:pt x="5025914" y="735573"/>
                  <a:pt x="5028506" y="727412"/>
                  <a:pt x="5033978" y="721940"/>
                </a:cubicBezTo>
                <a:cubicBezTo>
                  <a:pt x="5047324" y="708305"/>
                  <a:pt x="5051454" y="693231"/>
                  <a:pt x="5047036" y="674604"/>
                </a:cubicBezTo>
                <a:cubicBezTo>
                  <a:pt x="5043100" y="658090"/>
                  <a:pt x="5053470" y="636006"/>
                  <a:pt x="5067104" y="632645"/>
                </a:cubicBezTo>
                <a:cubicBezTo>
                  <a:pt x="5082178" y="628900"/>
                  <a:pt x="5092548" y="619684"/>
                  <a:pt x="5103206" y="609410"/>
                </a:cubicBezTo>
                <a:cubicBezTo>
                  <a:pt x="5109158" y="603649"/>
                  <a:pt x="5117512" y="598656"/>
                  <a:pt x="5125577" y="597216"/>
                </a:cubicBezTo>
                <a:cubicBezTo>
                  <a:pt x="5156206" y="591647"/>
                  <a:pt x="5185106" y="598464"/>
                  <a:pt x="5214200" y="609506"/>
                </a:cubicBezTo>
                <a:cubicBezTo>
                  <a:pt x="5233210" y="616707"/>
                  <a:pt x="5254333" y="618627"/>
                  <a:pt x="5274688" y="621507"/>
                </a:cubicBezTo>
                <a:cubicBezTo>
                  <a:pt x="5281026" y="622371"/>
                  <a:pt x="5289091" y="620452"/>
                  <a:pt x="5294564" y="616899"/>
                </a:cubicBezTo>
                <a:cubicBezTo>
                  <a:pt x="5313767" y="604609"/>
                  <a:pt x="5332874" y="591935"/>
                  <a:pt x="5350732" y="577724"/>
                </a:cubicBezTo>
                <a:cubicBezTo>
                  <a:pt x="5367344" y="564379"/>
                  <a:pt x="5386066" y="558810"/>
                  <a:pt x="5406230" y="560250"/>
                </a:cubicBezTo>
                <a:cubicBezTo>
                  <a:pt x="5420920" y="561306"/>
                  <a:pt x="5434170" y="558905"/>
                  <a:pt x="5447996" y="555257"/>
                </a:cubicBezTo>
                <a:cubicBezTo>
                  <a:pt x="5459518" y="552185"/>
                  <a:pt x="5472192" y="550072"/>
                  <a:pt x="5483904" y="551417"/>
                </a:cubicBezTo>
                <a:cubicBezTo>
                  <a:pt x="5500324" y="553337"/>
                  <a:pt x="5513862" y="550553"/>
                  <a:pt x="5527016" y="540663"/>
                </a:cubicBezTo>
                <a:cubicBezTo>
                  <a:pt x="5534025" y="535382"/>
                  <a:pt x="5543051" y="532598"/>
                  <a:pt x="5551404" y="528949"/>
                </a:cubicBezTo>
                <a:cubicBezTo>
                  <a:pt x="5564270" y="523284"/>
                  <a:pt x="5577616" y="518483"/>
                  <a:pt x="5590194" y="512147"/>
                </a:cubicBezTo>
                <a:cubicBezTo>
                  <a:pt x="5603732" y="505425"/>
                  <a:pt x="5616118" y="496112"/>
                  <a:pt x="5629944" y="490351"/>
                </a:cubicBezTo>
                <a:cubicBezTo>
                  <a:pt x="5644827" y="484110"/>
                  <a:pt x="5654428" y="474605"/>
                  <a:pt x="5660477" y="459818"/>
                </a:cubicBezTo>
                <a:cubicBezTo>
                  <a:pt x="5664318" y="450504"/>
                  <a:pt x="5669598" y="440615"/>
                  <a:pt x="5676896" y="434086"/>
                </a:cubicBezTo>
                <a:cubicBezTo>
                  <a:pt x="5691971" y="420740"/>
                  <a:pt x="5709636" y="410370"/>
                  <a:pt x="5725000" y="397216"/>
                </a:cubicBezTo>
                <a:cubicBezTo>
                  <a:pt x="5746603" y="378781"/>
                  <a:pt x="5766574" y="359194"/>
                  <a:pt x="5768494" y="327701"/>
                </a:cubicBezTo>
                <a:cubicBezTo>
                  <a:pt x="5769550" y="310322"/>
                  <a:pt x="5778768" y="302929"/>
                  <a:pt x="5795763" y="298801"/>
                </a:cubicBezTo>
                <a:cubicBezTo>
                  <a:pt x="5801427" y="297457"/>
                  <a:pt x="5809494" y="294864"/>
                  <a:pt x="5811221" y="290639"/>
                </a:cubicBezTo>
                <a:cubicBezTo>
                  <a:pt x="5816406" y="278061"/>
                  <a:pt x="5827159" y="275565"/>
                  <a:pt x="5837528" y="270573"/>
                </a:cubicBezTo>
                <a:cubicBezTo>
                  <a:pt x="5843770" y="267596"/>
                  <a:pt x="5851452" y="261739"/>
                  <a:pt x="5853084" y="255690"/>
                </a:cubicBezTo>
                <a:cubicBezTo>
                  <a:pt x="5859804" y="231206"/>
                  <a:pt x="5878239" y="216804"/>
                  <a:pt x="5895618" y="200961"/>
                </a:cubicBezTo>
                <a:cubicBezTo>
                  <a:pt x="5900707" y="196256"/>
                  <a:pt x="5906180" y="190879"/>
                  <a:pt x="5908676" y="184735"/>
                </a:cubicBezTo>
                <a:cubicBezTo>
                  <a:pt x="5913958" y="171484"/>
                  <a:pt x="5921830" y="161882"/>
                  <a:pt x="5935657" y="156891"/>
                </a:cubicBezTo>
                <a:cubicBezTo>
                  <a:pt x="5940073" y="155354"/>
                  <a:pt x="5944106" y="151801"/>
                  <a:pt x="5947467" y="148441"/>
                </a:cubicBezTo>
                <a:cubicBezTo>
                  <a:pt x="5954668" y="141144"/>
                  <a:pt x="5960716" y="132598"/>
                  <a:pt x="5968302" y="125782"/>
                </a:cubicBezTo>
                <a:cubicBezTo>
                  <a:pt x="5987600" y="108211"/>
                  <a:pt x="6006708" y="90928"/>
                  <a:pt x="6017942" y="66348"/>
                </a:cubicBezTo>
                <a:cubicBezTo>
                  <a:pt x="6023414" y="54346"/>
                  <a:pt x="6029656" y="41288"/>
                  <a:pt x="6039258" y="33030"/>
                </a:cubicBezTo>
                <a:cubicBezTo>
                  <a:pt x="6051452" y="22565"/>
                  <a:pt x="6067486" y="16612"/>
                  <a:pt x="6081792" y="8451"/>
                </a:cubicBezTo>
                <a:lnTo>
                  <a:pt x="6095524" y="0"/>
                </a:lnTo>
                <a:close/>
              </a:path>
            </a:pathLst>
          </a:custGeom>
          <a:blipFill dpi="0" rotWithShape="1">
            <a:blip r:embed="rId3">
              <a:alphaModFix amt="57000"/>
            </a:blip>
            <a:srcRect/>
            <a:tile tx="0" ty="0" sx="100000" sy="100000" flip="none" algn="tl"/>
          </a:blip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ova Cond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72131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A52E1-C3F1-B706-40BF-433E2993A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ctr"/>
            <a:r>
              <a:rPr lang="en-ZA" sz="8000" b="1" u="sng" dirty="0"/>
              <a:t>Die DOEL van </a:t>
            </a:r>
            <a:r>
              <a:rPr lang="en-ZA" sz="8000" b="1" u="sng" dirty="0" err="1"/>
              <a:t>gawes</a:t>
            </a:r>
            <a:r>
              <a:rPr lang="en-ZA" sz="8000" b="1" u="sng" dirty="0"/>
              <a:t>:</a:t>
            </a:r>
            <a:br>
              <a:rPr lang="en-ZA" sz="8000" b="1" u="sng" dirty="0"/>
            </a:br>
            <a:br>
              <a:rPr lang="en-ZA" sz="8000" b="1" u="sng" dirty="0"/>
            </a:br>
            <a:r>
              <a:rPr lang="en-ZA" sz="8000" b="1" dirty="0"/>
              <a:t>“</a:t>
            </a:r>
            <a:r>
              <a:rPr lang="en-ZA" sz="8000" b="1" dirty="0" err="1"/>
              <a:t>Dien</a:t>
            </a:r>
            <a:r>
              <a:rPr lang="en-ZA" sz="8000" b="1" dirty="0"/>
              <a:t> tot </a:t>
            </a:r>
            <a:r>
              <a:rPr lang="en-ZA" sz="8000" b="1" i="1" dirty="0">
                <a:solidFill>
                  <a:srgbClr val="FF0000"/>
                </a:solidFill>
              </a:rPr>
              <a:t>OPBOU</a:t>
            </a:r>
            <a:r>
              <a:rPr lang="en-ZA" sz="8000" b="1" dirty="0"/>
              <a:t> van die </a:t>
            </a:r>
            <a:r>
              <a:rPr lang="en-ZA" sz="8000" b="1" dirty="0" err="1"/>
              <a:t>gemeente</a:t>
            </a:r>
            <a:r>
              <a:rPr lang="en-ZA" sz="8000" b="1" dirty="0"/>
              <a:t> is tot </a:t>
            </a:r>
            <a:r>
              <a:rPr lang="en-ZA" sz="8000" b="1" i="1" dirty="0">
                <a:solidFill>
                  <a:srgbClr val="FF0000"/>
                </a:solidFill>
              </a:rPr>
              <a:t>VOORDEEL </a:t>
            </a:r>
            <a:r>
              <a:rPr lang="en-ZA" sz="8000" b="1" dirty="0"/>
              <a:t>van </a:t>
            </a:r>
            <a:r>
              <a:rPr lang="en-ZA" sz="8000" b="1" dirty="0" err="1"/>
              <a:t>almal</a:t>
            </a:r>
            <a:r>
              <a:rPr lang="en-ZA" sz="80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660459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5EA47-9940-8929-7F60-7FC9ADE39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8789"/>
            <a:ext cx="12192000" cy="6858000"/>
          </a:xfrm>
        </p:spPr>
        <p:txBody>
          <a:bodyPr>
            <a:normAutofit/>
          </a:bodyPr>
          <a:lstStyle/>
          <a:p>
            <a:pPr algn="ctr"/>
            <a:r>
              <a:rPr lang="en-ZA" sz="8800" u="sng" dirty="0"/>
              <a:t>Die </a:t>
            </a:r>
            <a:r>
              <a:rPr lang="en-ZA" sz="8800" u="sng" dirty="0" err="1"/>
              <a:t>groot</a:t>
            </a:r>
            <a:r>
              <a:rPr lang="en-ZA" sz="8800" u="sng" dirty="0"/>
              <a:t> HARTSEER</a:t>
            </a:r>
            <a:r>
              <a:rPr lang="en-ZA" sz="8800" dirty="0"/>
              <a:t>: </a:t>
            </a:r>
            <a:br>
              <a:rPr lang="en-ZA" sz="8800" dirty="0"/>
            </a:br>
            <a:r>
              <a:rPr lang="en-ZA" sz="8800" dirty="0" err="1"/>
              <a:t>Gelowiges</a:t>
            </a:r>
            <a:r>
              <a:rPr lang="en-ZA" sz="8800" dirty="0"/>
              <a:t> wat gratis “</a:t>
            </a:r>
            <a:r>
              <a:rPr lang="en-ZA" sz="8800" dirty="0" err="1"/>
              <a:t>genadegawes</a:t>
            </a:r>
            <a:r>
              <a:rPr lang="en-ZA" sz="8800" dirty="0"/>
              <a:t>” </a:t>
            </a:r>
            <a:r>
              <a:rPr lang="en-ZA" sz="8800" dirty="0" err="1"/>
              <a:t>ontvang</a:t>
            </a:r>
            <a:r>
              <a:rPr lang="en-ZA" sz="8800" dirty="0"/>
              <a:t> </a:t>
            </a:r>
            <a:r>
              <a:rPr lang="en-ZA" sz="8800" b="1" i="1" dirty="0">
                <a:solidFill>
                  <a:srgbClr val="FF0000"/>
                </a:solidFill>
              </a:rPr>
              <a:t>BEGRAWE</a:t>
            </a:r>
            <a:r>
              <a:rPr lang="en-ZA" sz="8800" dirty="0"/>
              <a:t> </a:t>
            </a:r>
            <a:r>
              <a:rPr lang="en-ZA" sz="8800" dirty="0" err="1"/>
              <a:t>en</a:t>
            </a:r>
            <a:r>
              <a:rPr lang="en-ZA" sz="8800" dirty="0"/>
              <a:t> </a:t>
            </a:r>
            <a:r>
              <a:rPr lang="en-ZA" sz="8800" b="1" i="1" dirty="0">
                <a:solidFill>
                  <a:srgbClr val="FF0000"/>
                </a:solidFill>
              </a:rPr>
              <a:t>GEBRUIK </a:t>
            </a:r>
            <a:r>
              <a:rPr lang="en-ZA" sz="8800" dirty="0" err="1"/>
              <a:t>nie</a:t>
            </a:r>
            <a:r>
              <a:rPr lang="en-ZA" sz="8800" dirty="0"/>
              <a:t> </a:t>
            </a:r>
            <a:r>
              <a:rPr lang="en-ZA" sz="8800" dirty="0" err="1"/>
              <a:t>hulle</a:t>
            </a:r>
            <a:r>
              <a:rPr lang="en-ZA" sz="8800" dirty="0"/>
              <a:t> </a:t>
            </a:r>
            <a:r>
              <a:rPr lang="en-ZA" sz="8800" dirty="0" err="1"/>
              <a:t>gawes</a:t>
            </a:r>
            <a:r>
              <a:rPr lang="en-ZA" sz="8800" dirty="0"/>
              <a:t> </a:t>
            </a:r>
            <a:r>
              <a:rPr lang="en-ZA" sz="8800" dirty="0" err="1"/>
              <a:t>nie</a:t>
            </a:r>
            <a:r>
              <a:rPr lang="en-ZA" sz="8800" dirty="0"/>
              <a:t>.</a:t>
            </a:r>
            <a:endParaRPr lang="en-ZA" sz="9600" dirty="0"/>
          </a:p>
        </p:txBody>
      </p:sp>
    </p:spTree>
    <p:extLst>
      <p:ext uri="{BB962C8B-B14F-4D97-AF65-F5344CB8AC3E}">
        <p14:creationId xmlns:p14="http://schemas.microsoft.com/office/powerpoint/2010/main" val="557127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6907F-384B-32EB-79EC-4C40B17FB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</p:spPr>
        <p:txBody>
          <a:bodyPr>
            <a:normAutofit fontScale="90000"/>
          </a:bodyPr>
          <a:lstStyle/>
          <a:p>
            <a:pPr algn="ctr"/>
            <a:r>
              <a:rPr lang="en-ZA" sz="7200" u="sng" dirty="0"/>
              <a:t>Die </a:t>
            </a:r>
            <a:r>
              <a:rPr lang="en-ZA" sz="7200" u="sng" dirty="0" err="1"/>
              <a:t>vraag</a:t>
            </a:r>
            <a:r>
              <a:rPr lang="en-ZA" sz="7200" u="sng" dirty="0"/>
              <a:t> is</a:t>
            </a:r>
            <a:r>
              <a:rPr lang="en-ZA" sz="7200" dirty="0"/>
              <a:t>:</a:t>
            </a:r>
            <a:br>
              <a:rPr lang="en-ZA" sz="7200" dirty="0"/>
            </a:br>
            <a:br>
              <a:rPr lang="en-ZA" sz="7200" dirty="0"/>
            </a:br>
            <a:r>
              <a:rPr lang="en-ZA" sz="8800" dirty="0" err="1"/>
              <a:t>Gebruik</a:t>
            </a:r>
            <a:r>
              <a:rPr lang="en-ZA" sz="8800" dirty="0"/>
              <a:t> </a:t>
            </a:r>
            <a:r>
              <a:rPr lang="en-ZA" sz="8800" dirty="0" err="1"/>
              <a:t>jy</a:t>
            </a:r>
            <a:r>
              <a:rPr lang="en-ZA" sz="8800" dirty="0"/>
              <a:t> </a:t>
            </a:r>
            <a:r>
              <a:rPr lang="en-ZA" sz="8800" dirty="0" err="1"/>
              <a:t>jou</a:t>
            </a:r>
            <a:r>
              <a:rPr lang="en-ZA" sz="8800" dirty="0"/>
              <a:t> </a:t>
            </a:r>
            <a:r>
              <a:rPr lang="en-ZA" sz="8800" b="1" dirty="0"/>
              <a:t>“GENADEGAWES” </a:t>
            </a:r>
            <a:r>
              <a:rPr lang="en-ZA" sz="8800" dirty="0"/>
              <a:t>tot </a:t>
            </a:r>
            <a:r>
              <a:rPr lang="en-ZA" sz="8800" b="1" i="1" dirty="0">
                <a:solidFill>
                  <a:srgbClr val="FF0000"/>
                </a:solidFill>
              </a:rPr>
              <a:t>EER</a:t>
            </a:r>
            <a:r>
              <a:rPr lang="en-ZA" sz="8800" dirty="0"/>
              <a:t> </a:t>
            </a:r>
            <a:r>
              <a:rPr lang="en-ZA" sz="8800" dirty="0" err="1"/>
              <a:t>en</a:t>
            </a:r>
            <a:r>
              <a:rPr lang="en-ZA" sz="8800" dirty="0"/>
              <a:t> </a:t>
            </a:r>
            <a:r>
              <a:rPr lang="en-ZA" sz="8800" b="1" i="1" dirty="0">
                <a:solidFill>
                  <a:srgbClr val="FF0000"/>
                </a:solidFill>
              </a:rPr>
              <a:t>OPBOU </a:t>
            </a:r>
            <a:r>
              <a:rPr lang="en-ZA" sz="8800" dirty="0"/>
              <a:t>van God </a:t>
            </a:r>
            <a:r>
              <a:rPr lang="en-ZA" sz="8800" dirty="0" err="1"/>
              <a:t>en</a:t>
            </a:r>
            <a:r>
              <a:rPr lang="en-ZA" sz="8800" dirty="0"/>
              <a:t> Sy </a:t>
            </a:r>
            <a:r>
              <a:rPr lang="en-ZA" sz="8800" dirty="0" err="1"/>
              <a:t>kerk</a:t>
            </a:r>
            <a:r>
              <a:rPr lang="en-ZA" sz="88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4835128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7BE64-CA09-D581-8557-A5C1C91AC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ctr"/>
            <a:r>
              <a:rPr lang="en-ZA" sz="8800" b="1" u="sng" dirty="0"/>
              <a:t>Die </a:t>
            </a:r>
            <a:r>
              <a:rPr lang="en-ZA" sz="8800" b="1" u="sng" dirty="0" err="1"/>
              <a:t>tweede</a:t>
            </a:r>
            <a:r>
              <a:rPr lang="en-ZA" sz="8800" b="1" u="sng" dirty="0"/>
              <a:t> </a:t>
            </a:r>
            <a:r>
              <a:rPr lang="en-ZA" sz="8800" b="1" u="sng" dirty="0" err="1"/>
              <a:t>saak</a:t>
            </a:r>
            <a:r>
              <a:rPr lang="en-ZA" sz="8800" b="1" dirty="0"/>
              <a:t>:</a:t>
            </a:r>
            <a:br>
              <a:rPr lang="en-ZA" sz="8800" b="1" dirty="0"/>
            </a:br>
            <a:br>
              <a:rPr lang="en-ZA" sz="8800" b="1" dirty="0"/>
            </a:br>
            <a:r>
              <a:rPr lang="en-ZA" sz="8800" b="1" dirty="0"/>
              <a:t>Die </a:t>
            </a:r>
            <a:r>
              <a:rPr lang="en-ZA" sz="8800" b="1" i="1" dirty="0">
                <a:solidFill>
                  <a:srgbClr val="FF0000"/>
                </a:solidFill>
              </a:rPr>
              <a:t>“VRUG” </a:t>
            </a:r>
            <a:r>
              <a:rPr lang="en-ZA" sz="8800" b="1" dirty="0"/>
              <a:t>van die </a:t>
            </a:r>
            <a:br>
              <a:rPr lang="en-ZA" sz="8800" b="1" dirty="0"/>
            </a:br>
            <a:r>
              <a:rPr lang="en-ZA" sz="8800" b="1" dirty="0" err="1"/>
              <a:t>Heilige</a:t>
            </a:r>
            <a:r>
              <a:rPr lang="en-ZA" sz="8800" b="1" dirty="0"/>
              <a:t> Gees.</a:t>
            </a:r>
          </a:p>
        </p:txBody>
      </p:sp>
    </p:spTree>
    <p:extLst>
      <p:ext uri="{BB962C8B-B14F-4D97-AF65-F5344CB8AC3E}">
        <p14:creationId xmlns:p14="http://schemas.microsoft.com/office/powerpoint/2010/main" val="12758942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F79C2-80D5-9010-A0CD-A34C8C66A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ctr"/>
            <a:r>
              <a:rPr lang="en-ZA" sz="8800" b="1" dirty="0"/>
              <a:t>Met</a:t>
            </a:r>
            <a:r>
              <a:rPr lang="en-ZA" sz="8800" b="1" i="1" dirty="0">
                <a:solidFill>
                  <a:srgbClr val="FF0000"/>
                </a:solidFill>
              </a:rPr>
              <a:t> </a:t>
            </a:r>
            <a:r>
              <a:rPr lang="en-ZA" sz="8800" b="1" dirty="0" err="1"/>
              <a:t>die</a:t>
            </a:r>
            <a:r>
              <a:rPr lang="en-ZA" sz="8800" b="1" i="1" dirty="0" err="1">
                <a:solidFill>
                  <a:srgbClr val="FF0000"/>
                </a:solidFill>
              </a:rPr>
              <a:t>“VRUG</a:t>
            </a:r>
            <a:r>
              <a:rPr lang="en-ZA" sz="8800" b="1" i="1" dirty="0">
                <a:solidFill>
                  <a:srgbClr val="FF0000"/>
                </a:solidFill>
              </a:rPr>
              <a:t>” </a:t>
            </a:r>
            <a:r>
              <a:rPr lang="en-ZA" sz="8800" b="1" dirty="0"/>
              <a:t>van die Gees </a:t>
            </a:r>
            <a:r>
              <a:rPr lang="en-ZA" sz="8800" b="1" dirty="0" err="1"/>
              <a:t>gaan</a:t>
            </a:r>
            <a:r>
              <a:rPr lang="en-ZA" sz="8800" b="1" dirty="0"/>
              <a:t> </a:t>
            </a:r>
            <a:r>
              <a:rPr lang="en-ZA" sz="8800" b="1" dirty="0" err="1"/>
              <a:t>dit</a:t>
            </a:r>
            <a:r>
              <a:rPr lang="en-ZA" sz="8800" b="1" dirty="0"/>
              <a:t> </a:t>
            </a:r>
            <a:r>
              <a:rPr lang="en-ZA" sz="8800" b="1" dirty="0" err="1"/>
              <a:t>oor</a:t>
            </a:r>
            <a:r>
              <a:rPr lang="en-ZA" sz="8800" b="1"/>
              <a:t> die </a:t>
            </a:r>
            <a:r>
              <a:rPr lang="en-ZA" sz="8800" b="1" i="1" dirty="0">
                <a:solidFill>
                  <a:srgbClr val="FF0000"/>
                </a:solidFill>
              </a:rPr>
              <a:t>GROEI</a:t>
            </a:r>
            <a:r>
              <a:rPr lang="en-ZA" sz="8800" b="1" dirty="0"/>
              <a:t> in ’n </a:t>
            </a:r>
            <a:r>
              <a:rPr lang="en-ZA" sz="8800" b="1" dirty="0" err="1"/>
              <a:t>gelowige</a:t>
            </a:r>
            <a:r>
              <a:rPr lang="en-ZA" sz="8800" b="1" dirty="0"/>
              <a:t> se </a:t>
            </a:r>
            <a:r>
              <a:rPr lang="en-ZA" sz="8800" b="1" i="1" dirty="0">
                <a:solidFill>
                  <a:srgbClr val="FF0000"/>
                </a:solidFill>
              </a:rPr>
              <a:t>GEESTELIKE</a:t>
            </a:r>
            <a:r>
              <a:rPr lang="en-ZA" sz="8800" b="1" dirty="0"/>
              <a:t> </a:t>
            </a:r>
            <a:r>
              <a:rPr lang="en-ZA" sz="8800" b="1" dirty="0" err="1"/>
              <a:t>lewe</a:t>
            </a:r>
            <a:r>
              <a:rPr lang="en-ZA" sz="8800" b="1" dirty="0"/>
              <a:t> </a:t>
            </a:r>
            <a:r>
              <a:rPr lang="en-ZA" sz="8800" b="1" dirty="0" err="1"/>
              <a:t>oppad</a:t>
            </a:r>
            <a:r>
              <a:rPr lang="en-ZA" sz="8800" b="1" dirty="0"/>
              <a:t> </a:t>
            </a:r>
            <a:r>
              <a:rPr lang="en-ZA" sz="8800" b="1" dirty="0" err="1"/>
              <a:t>na</a:t>
            </a:r>
            <a:r>
              <a:rPr lang="en-ZA" sz="8800" b="1" dirty="0"/>
              <a:t> </a:t>
            </a:r>
            <a:r>
              <a:rPr lang="en-ZA" sz="8800" b="1" i="1" dirty="0">
                <a:solidFill>
                  <a:srgbClr val="FF0000"/>
                </a:solidFill>
              </a:rPr>
              <a:t>HEILIGMAKING! </a:t>
            </a:r>
          </a:p>
        </p:txBody>
      </p:sp>
    </p:spTree>
    <p:extLst>
      <p:ext uri="{BB962C8B-B14F-4D97-AF65-F5344CB8AC3E}">
        <p14:creationId xmlns:p14="http://schemas.microsoft.com/office/powerpoint/2010/main" val="5888406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C0298-9BA4-6840-51BF-EB1E399F9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ctr"/>
            <a:r>
              <a:rPr lang="en-ZA" sz="8000" b="1" dirty="0" err="1"/>
              <a:t>Geestelike</a:t>
            </a:r>
            <a:r>
              <a:rPr lang="en-ZA" sz="8000" b="1" dirty="0"/>
              <a:t> </a:t>
            </a:r>
            <a:r>
              <a:rPr lang="en-ZA" sz="8000" b="1" i="1" dirty="0">
                <a:solidFill>
                  <a:srgbClr val="FF0000"/>
                </a:solidFill>
              </a:rPr>
              <a:t>“GROEI” </a:t>
            </a:r>
            <a:r>
              <a:rPr lang="en-ZA" sz="8000" b="1" dirty="0" err="1"/>
              <a:t>vind</a:t>
            </a:r>
            <a:r>
              <a:rPr lang="en-ZA" sz="8000" b="1" dirty="0"/>
              <a:t> </a:t>
            </a:r>
            <a:r>
              <a:rPr lang="en-ZA" sz="8000" b="1" dirty="0" err="1"/>
              <a:t>nie</a:t>
            </a:r>
            <a:r>
              <a:rPr lang="en-ZA" sz="8000" b="1" dirty="0"/>
              <a:t> </a:t>
            </a:r>
            <a:r>
              <a:rPr lang="en-ZA" sz="8000" b="1" dirty="0" err="1"/>
              <a:t>oornag</a:t>
            </a:r>
            <a:r>
              <a:rPr lang="en-ZA" sz="8000" b="1" dirty="0"/>
              <a:t> </a:t>
            </a:r>
            <a:r>
              <a:rPr lang="en-ZA" sz="8000" b="1" dirty="0" err="1"/>
              <a:t>plaas</a:t>
            </a:r>
            <a:r>
              <a:rPr lang="en-ZA" sz="8000" b="1" dirty="0"/>
              <a:t> </a:t>
            </a:r>
            <a:r>
              <a:rPr lang="en-ZA" sz="8000" b="1" dirty="0" err="1"/>
              <a:t>nie</a:t>
            </a:r>
            <a:r>
              <a:rPr lang="en-ZA" sz="8000" b="1" dirty="0"/>
              <a:t> –</a:t>
            </a:r>
            <a:r>
              <a:rPr lang="en-ZA" sz="8000" b="1" dirty="0" err="1"/>
              <a:t>namate</a:t>
            </a:r>
            <a:r>
              <a:rPr lang="en-ZA" sz="8000" b="1" dirty="0"/>
              <a:t> my </a:t>
            </a:r>
            <a:r>
              <a:rPr lang="en-ZA" sz="8000" b="1" i="1" dirty="0">
                <a:solidFill>
                  <a:srgbClr val="FF0000"/>
                </a:solidFill>
              </a:rPr>
              <a:t>KENNIS</a:t>
            </a:r>
            <a:r>
              <a:rPr lang="en-ZA" sz="8000" b="1" dirty="0"/>
              <a:t> van Christus </a:t>
            </a:r>
            <a:r>
              <a:rPr lang="en-ZA" sz="8000" b="1" dirty="0" err="1"/>
              <a:t>en</a:t>
            </a:r>
            <a:r>
              <a:rPr lang="en-ZA" sz="8000" b="1" dirty="0"/>
              <a:t> die </a:t>
            </a:r>
            <a:r>
              <a:rPr lang="en-ZA" sz="8000" b="1" dirty="0" err="1"/>
              <a:t>werking</a:t>
            </a:r>
            <a:r>
              <a:rPr lang="en-ZA" sz="8000" b="1" dirty="0"/>
              <a:t> van die </a:t>
            </a:r>
            <a:r>
              <a:rPr lang="en-ZA" sz="8000" b="1" i="1" dirty="0">
                <a:solidFill>
                  <a:srgbClr val="FF0000"/>
                </a:solidFill>
              </a:rPr>
              <a:t>GEES </a:t>
            </a:r>
            <a:r>
              <a:rPr lang="en-ZA" sz="8000" b="1" i="1" dirty="0" err="1"/>
              <a:t>toeneem</a:t>
            </a:r>
            <a:r>
              <a:rPr lang="en-ZA" sz="8000" b="1" i="1" dirty="0"/>
              <a:t> </a:t>
            </a:r>
            <a:r>
              <a:rPr lang="en-ZA" sz="8000" b="1" i="1" dirty="0" err="1"/>
              <a:t>sal</a:t>
            </a:r>
            <a:r>
              <a:rPr lang="en-ZA" sz="8000" b="1" i="1" dirty="0"/>
              <a:t> ek </a:t>
            </a:r>
            <a:r>
              <a:rPr lang="en-ZA" sz="8000" b="1" i="1" dirty="0">
                <a:solidFill>
                  <a:srgbClr val="FF0000"/>
                </a:solidFill>
              </a:rPr>
              <a:t>“VRUGTE” </a:t>
            </a:r>
            <a:r>
              <a:rPr lang="en-ZA" sz="8000" b="1" dirty="0"/>
              <a:t>begin </a:t>
            </a:r>
            <a:r>
              <a:rPr lang="en-ZA" sz="8000" b="1" dirty="0" err="1"/>
              <a:t>dra</a:t>
            </a:r>
            <a:r>
              <a:rPr lang="en-ZA" sz="80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710529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D0C79-AD7B-5BF5-15D2-56EDA6A56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ctr"/>
            <a:r>
              <a:rPr lang="en-ZA" sz="8800" dirty="0"/>
              <a:t>Die </a:t>
            </a:r>
            <a:r>
              <a:rPr lang="en-ZA" sz="8800" dirty="0" err="1"/>
              <a:t>Heilige</a:t>
            </a:r>
            <a:r>
              <a:rPr lang="en-ZA" sz="8800" dirty="0"/>
              <a:t> Gees </a:t>
            </a:r>
            <a:r>
              <a:rPr lang="en-ZA" sz="8800" dirty="0" err="1"/>
              <a:t>sal</a:t>
            </a:r>
            <a:r>
              <a:rPr lang="en-ZA" sz="8800" dirty="0"/>
              <a:t> </a:t>
            </a:r>
            <a:r>
              <a:rPr lang="en-ZA" sz="8800" dirty="0" err="1"/>
              <a:t>deur</a:t>
            </a:r>
            <a:r>
              <a:rPr lang="en-ZA" sz="8800" dirty="0"/>
              <a:t> </a:t>
            </a:r>
            <a:r>
              <a:rPr lang="en-ZA" sz="8800" dirty="0" err="1"/>
              <a:t>ons</a:t>
            </a:r>
            <a:r>
              <a:rPr lang="en-ZA" sz="8800" dirty="0"/>
              <a:t> </a:t>
            </a:r>
            <a:r>
              <a:rPr lang="en-ZA" sz="8800" b="1" i="1" dirty="0">
                <a:solidFill>
                  <a:srgbClr val="FF0000"/>
                </a:solidFill>
              </a:rPr>
              <a:t>“VRUG” </a:t>
            </a:r>
            <a:r>
              <a:rPr lang="en-ZA" sz="8800" dirty="0" err="1"/>
              <a:t>vir</a:t>
            </a:r>
            <a:r>
              <a:rPr lang="en-ZA" sz="8800" dirty="0"/>
              <a:t> </a:t>
            </a:r>
            <a:r>
              <a:rPr lang="en-ZA" sz="8800" dirty="0" err="1"/>
              <a:t>ander</a:t>
            </a:r>
            <a:r>
              <a:rPr lang="en-ZA" sz="8800" dirty="0"/>
              <a:t> </a:t>
            </a:r>
            <a:r>
              <a:rPr lang="en-ZA" sz="8800" dirty="0" err="1"/>
              <a:t>mense</a:t>
            </a:r>
            <a:r>
              <a:rPr lang="en-ZA" sz="8800" dirty="0"/>
              <a:t> </a:t>
            </a:r>
            <a:r>
              <a:rPr lang="en-ZA" sz="8800" dirty="0" err="1"/>
              <a:t>wys</a:t>
            </a:r>
            <a:r>
              <a:rPr lang="en-ZA" sz="8800" dirty="0"/>
              <a:t> </a:t>
            </a:r>
            <a:r>
              <a:rPr lang="en-ZA" sz="8800" b="1" i="1" dirty="0"/>
              <a:t>WIE</a:t>
            </a:r>
            <a:r>
              <a:rPr lang="en-ZA" sz="8800" dirty="0"/>
              <a:t> God is </a:t>
            </a:r>
            <a:r>
              <a:rPr lang="en-ZA" sz="8800" dirty="0" err="1"/>
              <a:t>en</a:t>
            </a:r>
            <a:r>
              <a:rPr lang="en-ZA" sz="8800" dirty="0"/>
              <a:t> </a:t>
            </a:r>
            <a:r>
              <a:rPr lang="en-ZA" sz="8800" dirty="0" err="1"/>
              <a:t>dat</a:t>
            </a:r>
            <a:r>
              <a:rPr lang="en-ZA" sz="8800" dirty="0"/>
              <a:t> Hy in die </a:t>
            </a:r>
            <a:r>
              <a:rPr lang="en-ZA" sz="8800" dirty="0" err="1"/>
              <a:t>wêreld</a:t>
            </a:r>
            <a:r>
              <a:rPr lang="en-ZA" sz="8800" dirty="0"/>
              <a:t> </a:t>
            </a:r>
            <a:r>
              <a:rPr lang="en-ZA" sz="8800" b="1" i="1" dirty="0">
                <a:solidFill>
                  <a:srgbClr val="FF0000"/>
                </a:solidFill>
              </a:rPr>
              <a:t>TEENWOORDIG </a:t>
            </a:r>
            <a:r>
              <a:rPr lang="en-ZA" sz="8800" dirty="0"/>
              <a:t>is.</a:t>
            </a:r>
          </a:p>
        </p:txBody>
      </p:sp>
    </p:spTree>
    <p:extLst>
      <p:ext uri="{BB962C8B-B14F-4D97-AF65-F5344CB8AC3E}">
        <p14:creationId xmlns:p14="http://schemas.microsoft.com/office/powerpoint/2010/main" val="16334227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B4E9B-CF51-F4DB-672E-DD276F710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ctr"/>
            <a:r>
              <a:rPr lang="en-ZA" sz="9600" u="sng" dirty="0"/>
              <a:t>Die </a:t>
            </a:r>
            <a:r>
              <a:rPr lang="en-ZA" sz="9600" u="sng" dirty="0" err="1"/>
              <a:t>vraag</a:t>
            </a:r>
            <a:r>
              <a:rPr lang="en-ZA" sz="9600" u="sng" dirty="0"/>
              <a:t> is </a:t>
            </a:r>
            <a:r>
              <a:rPr lang="en-ZA" sz="9600" u="sng" dirty="0" err="1"/>
              <a:t>nou</a:t>
            </a:r>
            <a:r>
              <a:rPr lang="en-ZA" sz="9600" dirty="0"/>
              <a:t>:</a:t>
            </a:r>
            <a:br>
              <a:rPr lang="en-ZA" sz="9600" dirty="0"/>
            </a:br>
            <a:br>
              <a:rPr lang="en-ZA" sz="9600" dirty="0"/>
            </a:br>
            <a:r>
              <a:rPr lang="en-ZA" sz="9600" dirty="0"/>
              <a:t>Is die </a:t>
            </a:r>
            <a:r>
              <a:rPr lang="en-ZA" sz="9600" b="1" i="1" dirty="0">
                <a:solidFill>
                  <a:srgbClr val="FF0000"/>
                </a:solidFill>
              </a:rPr>
              <a:t>“VRUG” </a:t>
            </a:r>
            <a:r>
              <a:rPr lang="en-ZA" sz="9600" dirty="0"/>
              <a:t>van die </a:t>
            </a:r>
            <a:r>
              <a:rPr lang="en-ZA" sz="9600" dirty="0" err="1"/>
              <a:t>Heilige</a:t>
            </a:r>
            <a:r>
              <a:rPr lang="en-ZA" sz="9600" dirty="0"/>
              <a:t> Gees in my </a:t>
            </a:r>
            <a:r>
              <a:rPr lang="en-ZA" sz="9600" dirty="0" err="1"/>
              <a:t>lewe</a:t>
            </a:r>
            <a:r>
              <a:rPr lang="en-ZA" sz="9600" dirty="0"/>
              <a:t> </a:t>
            </a:r>
            <a:r>
              <a:rPr lang="en-ZA" sz="9600" b="1" i="1" dirty="0"/>
              <a:t>SIGBAAR?</a:t>
            </a:r>
          </a:p>
        </p:txBody>
      </p:sp>
    </p:spTree>
    <p:extLst>
      <p:ext uri="{BB962C8B-B14F-4D97-AF65-F5344CB8AC3E}">
        <p14:creationId xmlns:p14="http://schemas.microsoft.com/office/powerpoint/2010/main" val="23617061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DBAF8-9336-6856-E31F-3432F4EDD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ctr"/>
            <a:r>
              <a:rPr lang="en-ZA" sz="9600" dirty="0" err="1"/>
              <a:t>Dit</a:t>
            </a:r>
            <a:r>
              <a:rPr lang="en-ZA" sz="9600" dirty="0"/>
              <a:t> is </a:t>
            </a:r>
            <a:r>
              <a:rPr lang="en-ZA" sz="9600" dirty="0" err="1"/>
              <a:t>deur</a:t>
            </a:r>
            <a:r>
              <a:rPr lang="en-ZA" sz="9600" dirty="0"/>
              <a:t> die </a:t>
            </a:r>
            <a:r>
              <a:rPr lang="en-ZA" sz="9600" b="1" i="1" dirty="0">
                <a:solidFill>
                  <a:srgbClr val="FF0000"/>
                </a:solidFill>
              </a:rPr>
              <a:t>GELOOF </a:t>
            </a:r>
            <a:r>
              <a:rPr lang="en-ZA" sz="9600" dirty="0"/>
              <a:t>in Christus </a:t>
            </a:r>
            <a:r>
              <a:rPr lang="en-ZA" sz="9600" dirty="0" err="1"/>
              <a:t>en</a:t>
            </a:r>
            <a:r>
              <a:rPr lang="en-ZA" sz="9600" dirty="0"/>
              <a:t> Sy </a:t>
            </a:r>
            <a:r>
              <a:rPr lang="en-ZA" sz="9600" dirty="0" err="1"/>
              <a:t>volmaakte</a:t>
            </a:r>
            <a:r>
              <a:rPr lang="en-ZA" sz="9600" dirty="0"/>
              <a:t> </a:t>
            </a:r>
            <a:r>
              <a:rPr lang="en-ZA" sz="9600" b="1" i="1" dirty="0">
                <a:solidFill>
                  <a:srgbClr val="FF0000"/>
                </a:solidFill>
              </a:rPr>
              <a:t>LIEFDE</a:t>
            </a:r>
            <a:r>
              <a:rPr lang="en-ZA" sz="9600" dirty="0"/>
              <a:t> </a:t>
            </a:r>
            <a:r>
              <a:rPr lang="en-ZA" sz="9600" dirty="0" err="1"/>
              <a:t>dat</a:t>
            </a:r>
            <a:r>
              <a:rPr lang="en-ZA" sz="9600" dirty="0"/>
              <a:t> </a:t>
            </a:r>
            <a:r>
              <a:rPr lang="en-ZA" sz="9600" dirty="0" err="1"/>
              <a:t>ons</a:t>
            </a:r>
            <a:r>
              <a:rPr lang="en-ZA" sz="9600" dirty="0"/>
              <a:t> </a:t>
            </a:r>
            <a:r>
              <a:rPr lang="en-ZA" sz="9600" b="1" dirty="0"/>
              <a:t>WOORDE</a:t>
            </a:r>
            <a:r>
              <a:rPr lang="en-ZA" sz="9600" dirty="0"/>
              <a:t> in </a:t>
            </a:r>
            <a:r>
              <a:rPr lang="en-ZA" sz="9600" b="1" i="1" dirty="0"/>
              <a:t>DADE </a:t>
            </a:r>
            <a:r>
              <a:rPr lang="en-ZA" sz="9600" dirty="0" err="1"/>
              <a:t>oorgaan</a:t>
            </a:r>
            <a:r>
              <a:rPr lang="en-ZA" sz="9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969496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08373A3F-54E0-424E-A84D-3522122109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3011B22-432D-D3CF-0CCE-F62E3C31B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89240" y="0"/>
            <a:ext cx="3813521" cy="6764055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n-US" b="1" i="1" u="sng" dirty="0">
                <a:solidFill>
                  <a:schemeClr val="bg1"/>
                </a:solidFill>
              </a:rPr>
              <a:t>PINKSTER 2023</a:t>
            </a:r>
            <a:br>
              <a:rPr lang="en-US" sz="4800" b="1" i="1" u="sng" dirty="0">
                <a:solidFill>
                  <a:schemeClr val="bg1"/>
                </a:solidFill>
              </a:rPr>
            </a:br>
            <a:r>
              <a:rPr lang="en-US" sz="4800" b="1" i="1" u="sng" dirty="0">
                <a:solidFill>
                  <a:schemeClr val="bg1"/>
                </a:solidFill>
              </a:rPr>
              <a:t>Wo.-</a:t>
            </a:r>
            <a:r>
              <a:rPr lang="en-US" sz="4800" b="1" i="1" u="sng" dirty="0" err="1">
                <a:solidFill>
                  <a:schemeClr val="bg1"/>
                </a:solidFill>
              </a:rPr>
              <a:t>aand</a:t>
            </a:r>
            <a:r>
              <a:rPr lang="en-US" sz="4800" b="1" i="1" u="sng" dirty="0">
                <a:solidFill>
                  <a:schemeClr val="bg1"/>
                </a:solidFill>
              </a:rPr>
              <a:t>:</a:t>
            </a:r>
            <a:br>
              <a:rPr lang="en-US" sz="4800" b="1" i="1" u="sng" dirty="0">
                <a:solidFill>
                  <a:schemeClr val="bg1"/>
                </a:solidFill>
              </a:rPr>
            </a:br>
            <a:br>
              <a:rPr lang="en-US" sz="4800" b="1" i="1" u="sng" dirty="0">
                <a:solidFill>
                  <a:schemeClr val="bg1"/>
                </a:solidFill>
              </a:rPr>
            </a:br>
            <a:r>
              <a:rPr lang="en-US" sz="4800" b="1" u="sng" dirty="0">
                <a:solidFill>
                  <a:schemeClr val="bg1"/>
                </a:solidFill>
              </a:rPr>
              <a:t>Die </a:t>
            </a:r>
            <a:r>
              <a:rPr lang="en-US" sz="4800" b="1" u="sng" dirty="0" err="1">
                <a:solidFill>
                  <a:schemeClr val="bg1"/>
                </a:solidFill>
              </a:rPr>
              <a:t>Tema</a:t>
            </a:r>
            <a:r>
              <a:rPr lang="en-US" sz="4800" b="1" u="sng" dirty="0">
                <a:solidFill>
                  <a:schemeClr val="bg1"/>
                </a:solidFill>
              </a:rPr>
              <a:t>:</a:t>
            </a:r>
            <a:br>
              <a:rPr lang="en-US" sz="4800" b="1" u="sng" dirty="0">
                <a:solidFill>
                  <a:schemeClr val="bg1"/>
                </a:solidFill>
              </a:rPr>
            </a:br>
            <a:r>
              <a:rPr lang="en-US" sz="5400" b="1" dirty="0">
                <a:solidFill>
                  <a:schemeClr val="bg1"/>
                </a:solidFill>
              </a:rPr>
              <a:t>Die </a:t>
            </a:r>
            <a:r>
              <a:rPr lang="en-US" sz="5400" b="1" i="1" dirty="0">
                <a:solidFill>
                  <a:srgbClr val="FF0000"/>
                </a:solidFill>
              </a:rPr>
              <a:t>“GAWES”</a:t>
            </a:r>
            <a:br>
              <a:rPr lang="en-US" sz="5400" b="1" dirty="0">
                <a:solidFill>
                  <a:schemeClr val="bg1"/>
                </a:solidFill>
              </a:rPr>
            </a:br>
            <a:r>
              <a:rPr lang="en-US" sz="5400" b="1" dirty="0" err="1">
                <a:solidFill>
                  <a:schemeClr val="bg1"/>
                </a:solidFill>
              </a:rPr>
              <a:t>en</a:t>
            </a:r>
            <a:r>
              <a:rPr lang="en-US" sz="5400" b="1" dirty="0">
                <a:solidFill>
                  <a:schemeClr val="bg1"/>
                </a:solidFill>
              </a:rPr>
              <a:t> die</a:t>
            </a:r>
            <a:br>
              <a:rPr lang="en-US" sz="5400" b="1" dirty="0">
                <a:solidFill>
                  <a:schemeClr val="bg1"/>
                </a:solidFill>
              </a:rPr>
            </a:br>
            <a:r>
              <a:rPr lang="en-US" sz="5400" b="1" i="1" dirty="0">
                <a:solidFill>
                  <a:srgbClr val="FF0000"/>
                </a:solidFill>
              </a:rPr>
              <a:t>“VRUG” </a:t>
            </a:r>
            <a:r>
              <a:rPr lang="en-US" sz="5400" b="1" dirty="0">
                <a:solidFill>
                  <a:schemeClr val="bg1"/>
                </a:solidFill>
              </a:rPr>
              <a:t>van</a:t>
            </a:r>
            <a:br>
              <a:rPr lang="en-US" sz="5400" b="1" dirty="0">
                <a:solidFill>
                  <a:schemeClr val="bg1"/>
                </a:solidFill>
              </a:rPr>
            </a:br>
            <a:r>
              <a:rPr lang="en-US" sz="5400" b="1" dirty="0">
                <a:solidFill>
                  <a:schemeClr val="bg1"/>
                </a:solidFill>
              </a:rPr>
              <a:t>die HEILIGE </a:t>
            </a:r>
            <a:br>
              <a:rPr lang="en-US" sz="5400" b="1" dirty="0">
                <a:solidFill>
                  <a:schemeClr val="bg1"/>
                </a:solidFill>
              </a:rPr>
            </a:br>
            <a:r>
              <a:rPr lang="en-US" sz="5400" b="1" dirty="0">
                <a:solidFill>
                  <a:schemeClr val="bg1"/>
                </a:solidFill>
              </a:rPr>
              <a:t>GEES!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7BAEF06-AB74-442C-8C30-B88233FD83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0"/>
            <a:ext cx="4087640" cy="6858000"/>
            <a:chOff x="1" y="0"/>
            <a:chExt cx="4087640" cy="6858000"/>
          </a:xfrm>
          <a:effectLst>
            <a:outerShdw blurRad="381000" dist="152400" algn="ctr" rotWithShape="0">
              <a:srgbClr val="000000">
                <a:alpha val="10000"/>
              </a:srgbClr>
            </a:outerShdw>
          </a:effectLst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BDFD9AA5-A6A4-499F-BB09-5CD7F81458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1" y="0"/>
              <a:ext cx="3986041" cy="6858000"/>
              <a:chOff x="1" y="0"/>
              <a:chExt cx="3986041" cy="6858000"/>
            </a:xfrm>
          </p:grpSpPr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5F499571-4EEA-4442-B71C-2972335B354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1" y="0"/>
                <a:ext cx="3986041" cy="6858000"/>
              </a:xfrm>
              <a:custGeom>
                <a:avLst/>
                <a:gdLst>
                  <a:gd name="connsiteX0" fmla="*/ 0 w 3986041"/>
                  <a:gd name="connsiteY0" fmla="*/ 0 h 6858000"/>
                  <a:gd name="connsiteX1" fmla="*/ 3066495 w 3986041"/>
                  <a:gd name="connsiteY1" fmla="*/ 0 h 6858000"/>
                  <a:gd name="connsiteX2" fmla="*/ 3427241 w 3986041"/>
                  <a:gd name="connsiteY2" fmla="*/ 1211943 h 6858000"/>
                  <a:gd name="connsiteX3" fmla="*/ 3986041 w 3986041"/>
                  <a:gd name="connsiteY3" fmla="*/ 4122057 h 6858000"/>
                  <a:gd name="connsiteX4" fmla="*/ 3751724 w 3986041"/>
                  <a:gd name="connsiteY4" fmla="*/ 6858000 h 6858000"/>
                  <a:gd name="connsiteX5" fmla="*/ 0 w 3986041"/>
                  <a:gd name="connsiteY5" fmla="*/ 6858000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986041" h="6858000">
                    <a:moveTo>
                      <a:pt x="0" y="0"/>
                    </a:moveTo>
                    <a:lnTo>
                      <a:pt x="3066495" y="0"/>
                    </a:lnTo>
                    <a:lnTo>
                      <a:pt x="3427241" y="1211943"/>
                    </a:lnTo>
                    <a:lnTo>
                      <a:pt x="3986041" y="4122057"/>
                    </a:lnTo>
                    <a:lnTo>
                      <a:pt x="3751724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9FFC7284-7A71-4F33-AB06-E0D1EB1CAFF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1" y="0"/>
                <a:ext cx="3986041" cy="6858000"/>
              </a:xfrm>
              <a:custGeom>
                <a:avLst/>
                <a:gdLst>
                  <a:gd name="connsiteX0" fmla="*/ 0 w 3986041"/>
                  <a:gd name="connsiteY0" fmla="*/ 0 h 6858000"/>
                  <a:gd name="connsiteX1" fmla="*/ 3066495 w 3986041"/>
                  <a:gd name="connsiteY1" fmla="*/ 0 h 6858000"/>
                  <a:gd name="connsiteX2" fmla="*/ 3427241 w 3986041"/>
                  <a:gd name="connsiteY2" fmla="*/ 1211943 h 6858000"/>
                  <a:gd name="connsiteX3" fmla="*/ 3986041 w 3986041"/>
                  <a:gd name="connsiteY3" fmla="*/ 4122057 h 6858000"/>
                  <a:gd name="connsiteX4" fmla="*/ 3751724 w 3986041"/>
                  <a:gd name="connsiteY4" fmla="*/ 6858000 h 6858000"/>
                  <a:gd name="connsiteX5" fmla="*/ 0 w 3986041"/>
                  <a:gd name="connsiteY5" fmla="*/ 6858000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986041" h="6858000">
                    <a:moveTo>
                      <a:pt x="0" y="0"/>
                    </a:moveTo>
                    <a:lnTo>
                      <a:pt x="3066495" y="0"/>
                    </a:lnTo>
                    <a:lnTo>
                      <a:pt x="3427241" y="1211943"/>
                    </a:lnTo>
                    <a:lnTo>
                      <a:pt x="3986041" y="4122057"/>
                    </a:lnTo>
                    <a:lnTo>
                      <a:pt x="3751724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C27F758D-B23C-459E-AD21-6621782C72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2748588" y="0"/>
              <a:ext cx="1339053" cy="6858000"/>
              <a:chOff x="2748588" y="0"/>
              <a:chExt cx="1339053" cy="6858000"/>
            </a:xfrm>
          </p:grpSpPr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08DD5D69-A882-48D7-ACFB-68E2DC6B045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2748588" y="0"/>
                <a:ext cx="1339053" cy="6858000"/>
              </a:xfrm>
              <a:custGeom>
                <a:avLst/>
                <a:gdLst>
                  <a:gd name="connsiteX0" fmla="*/ 850532 w 1339053"/>
                  <a:gd name="connsiteY0" fmla="*/ 3481838 h 6858000"/>
                  <a:gd name="connsiteX1" fmla="*/ 877027 w 1339053"/>
                  <a:gd name="connsiteY1" fmla="*/ 3490955 h 6858000"/>
                  <a:gd name="connsiteX2" fmla="*/ 922718 w 1339053"/>
                  <a:gd name="connsiteY2" fmla="*/ 3516472 h 6858000"/>
                  <a:gd name="connsiteX3" fmla="*/ 1094179 w 1339053"/>
                  <a:gd name="connsiteY3" fmla="*/ 3567567 h 6858000"/>
                  <a:gd name="connsiteX4" fmla="*/ 1118891 w 1339053"/>
                  <a:gd name="connsiteY4" fmla="*/ 3568331 h 6858000"/>
                  <a:gd name="connsiteX5" fmla="*/ 1295961 w 1339053"/>
                  <a:gd name="connsiteY5" fmla="*/ 3584709 h 6858000"/>
                  <a:gd name="connsiteX6" fmla="*/ 1308070 w 1339053"/>
                  <a:gd name="connsiteY6" fmla="*/ 3585183 h 6858000"/>
                  <a:gd name="connsiteX7" fmla="*/ 1325263 w 1339053"/>
                  <a:gd name="connsiteY7" fmla="*/ 3705453 h 6858000"/>
                  <a:gd name="connsiteX8" fmla="*/ 1334107 w 1339053"/>
                  <a:gd name="connsiteY8" fmla="*/ 3772268 h 6858000"/>
                  <a:gd name="connsiteX9" fmla="*/ 1338203 w 1339053"/>
                  <a:gd name="connsiteY9" fmla="*/ 3831076 h 6858000"/>
                  <a:gd name="connsiteX10" fmla="*/ 1338805 w 1339053"/>
                  <a:gd name="connsiteY10" fmla="*/ 3839709 h 6858000"/>
                  <a:gd name="connsiteX11" fmla="*/ 1335635 w 1339053"/>
                  <a:gd name="connsiteY11" fmla="*/ 4118635 h 6858000"/>
                  <a:gd name="connsiteX12" fmla="*/ 1337171 w 1339053"/>
                  <a:gd name="connsiteY12" fmla="*/ 4209403 h 6858000"/>
                  <a:gd name="connsiteX13" fmla="*/ 1325840 w 1339053"/>
                  <a:gd name="connsiteY13" fmla="*/ 4309174 h 6858000"/>
                  <a:gd name="connsiteX14" fmla="*/ 1321122 w 1339053"/>
                  <a:gd name="connsiteY14" fmla="*/ 4473630 h 6858000"/>
                  <a:gd name="connsiteX15" fmla="*/ 1302196 w 1339053"/>
                  <a:gd name="connsiteY15" fmla="*/ 4791709 h 6858000"/>
                  <a:gd name="connsiteX16" fmla="*/ 1293239 w 1339053"/>
                  <a:gd name="connsiteY16" fmla="*/ 4860048 h 6858000"/>
                  <a:gd name="connsiteX17" fmla="*/ 1288829 w 1339053"/>
                  <a:gd name="connsiteY17" fmla="*/ 5039837 h 6858000"/>
                  <a:gd name="connsiteX18" fmla="*/ 1289584 w 1339053"/>
                  <a:gd name="connsiteY18" fmla="*/ 5148703 h 6858000"/>
                  <a:gd name="connsiteX19" fmla="*/ 1282205 w 1339053"/>
                  <a:gd name="connsiteY19" fmla="*/ 5236435 h 6858000"/>
                  <a:gd name="connsiteX20" fmla="*/ 1268145 w 1339053"/>
                  <a:gd name="connsiteY20" fmla="*/ 5311662 h 6858000"/>
                  <a:gd name="connsiteX21" fmla="*/ 1250547 w 1339053"/>
                  <a:gd name="connsiteY21" fmla="*/ 5515595 h 6858000"/>
                  <a:gd name="connsiteX22" fmla="*/ 1243323 w 1339053"/>
                  <a:gd name="connsiteY22" fmla="*/ 5596885 h 6858000"/>
                  <a:gd name="connsiteX23" fmla="*/ 1238303 w 1339053"/>
                  <a:gd name="connsiteY23" fmla="*/ 5812036 h 6858000"/>
                  <a:gd name="connsiteX24" fmla="*/ 1223551 w 1339053"/>
                  <a:gd name="connsiteY24" fmla="*/ 5991171 h 6858000"/>
                  <a:gd name="connsiteX25" fmla="*/ 1219699 w 1339053"/>
                  <a:gd name="connsiteY25" fmla="*/ 6066726 h 6858000"/>
                  <a:gd name="connsiteX26" fmla="*/ 1199935 w 1339053"/>
                  <a:gd name="connsiteY26" fmla="*/ 6236130 h 6858000"/>
                  <a:gd name="connsiteX27" fmla="*/ 1192857 w 1339053"/>
                  <a:gd name="connsiteY27" fmla="*/ 6333267 h 6858000"/>
                  <a:gd name="connsiteX28" fmla="*/ 1148174 w 1339053"/>
                  <a:gd name="connsiteY28" fmla="*/ 6561849 h 6858000"/>
                  <a:gd name="connsiteX29" fmla="*/ 1100424 w 1339053"/>
                  <a:gd name="connsiteY29" fmla="*/ 6797385 h 6858000"/>
                  <a:gd name="connsiteX30" fmla="*/ 1085621 w 1339053"/>
                  <a:gd name="connsiteY30" fmla="*/ 6858000 h 6858000"/>
                  <a:gd name="connsiteX31" fmla="*/ 932341 w 1339053"/>
                  <a:gd name="connsiteY31" fmla="*/ 6858000 h 6858000"/>
                  <a:gd name="connsiteX32" fmla="*/ 944496 w 1339053"/>
                  <a:gd name="connsiteY32" fmla="*/ 6829656 h 6858000"/>
                  <a:gd name="connsiteX33" fmla="*/ 913239 w 1339053"/>
                  <a:gd name="connsiteY33" fmla="*/ 6720119 h 6858000"/>
                  <a:gd name="connsiteX34" fmla="*/ 870682 w 1339053"/>
                  <a:gd name="connsiteY34" fmla="*/ 6655346 h 6858000"/>
                  <a:gd name="connsiteX35" fmla="*/ 846442 w 1339053"/>
                  <a:gd name="connsiteY35" fmla="*/ 6498594 h 6858000"/>
                  <a:gd name="connsiteX36" fmla="*/ 881150 w 1339053"/>
                  <a:gd name="connsiteY36" fmla="*/ 6473756 h 6858000"/>
                  <a:gd name="connsiteX37" fmla="*/ 922470 w 1339053"/>
                  <a:gd name="connsiteY37" fmla="*/ 6377035 h 6858000"/>
                  <a:gd name="connsiteX38" fmla="*/ 955039 w 1339053"/>
                  <a:gd name="connsiteY38" fmla="*/ 6268585 h 6858000"/>
                  <a:gd name="connsiteX39" fmla="*/ 1024350 w 1339053"/>
                  <a:gd name="connsiteY39" fmla="*/ 6083443 h 6858000"/>
                  <a:gd name="connsiteX40" fmla="*/ 999696 w 1339053"/>
                  <a:gd name="connsiteY40" fmla="*/ 5938416 h 6858000"/>
                  <a:gd name="connsiteX41" fmla="*/ 988342 w 1339053"/>
                  <a:gd name="connsiteY41" fmla="*/ 5882426 h 6858000"/>
                  <a:gd name="connsiteX42" fmla="*/ 985444 w 1339053"/>
                  <a:gd name="connsiteY42" fmla="*/ 5832438 h 6858000"/>
                  <a:gd name="connsiteX43" fmla="*/ 992016 w 1339053"/>
                  <a:gd name="connsiteY43" fmla="*/ 5777751 h 6858000"/>
                  <a:gd name="connsiteX44" fmla="*/ 995028 w 1339053"/>
                  <a:gd name="connsiteY44" fmla="*/ 5641832 h 6858000"/>
                  <a:gd name="connsiteX45" fmla="*/ 981247 w 1339053"/>
                  <a:gd name="connsiteY45" fmla="*/ 5562522 h 6858000"/>
                  <a:gd name="connsiteX46" fmla="*/ 995131 w 1339053"/>
                  <a:gd name="connsiteY46" fmla="*/ 5398075 h 6858000"/>
                  <a:gd name="connsiteX47" fmla="*/ 997379 w 1339053"/>
                  <a:gd name="connsiteY47" fmla="*/ 5283928 h 6858000"/>
                  <a:gd name="connsiteX48" fmla="*/ 979617 w 1339053"/>
                  <a:gd name="connsiteY48" fmla="*/ 5157396 h 6858000"/>
                  <a:gd name="connsiteX49" fmla="*/ 976441 w 1339053"/>
                  <a:gd name="connsiteY49" fmla="*/ 5139485 h 6858000"/>
                  <a:gd name="connsiteX50" fmla="*/ 953793 w 1339053"/>
                  <a:gd name="connsiteY50" fmla="*/ 5091862 h 6858000"/>
                  <a:gd name="connsiteX51" fmla="*/ 853056 w 1339053"/>
                  <a:gd name="connsiteY51" fmla="*/ 5001787 h 6858000"/>
                  <a:gd name="connsiteX52" fmla="*/ 833979 w 1339053"/>
                  <a:gd name="connsiteY52" fmla="*/ 4978966 h 6858000"/>
                  <a:gd name="connsiteX53" fmla="*/ 796995 w 1339053"/>
                  <a:gd name="connsiteY53" fmla="*/ 4813768 h 6858000"/>
                  <a:gd name="connsiteX54" fmla="*/ 820590 w 1339053"/>
                  <a:gd name="connsiteY54" fmla="*/ 4764057 h 6858000"/>
                  <a:gd name="connsiteX55" fmla="*/ 864688 w 1339053"/>
                  <a:gd name="connsiteY55" fmla="*/ 4714752 h 6858000"/>
                  <a:gd name="connsiteX56" fmla="*/ 910485 w 1339053"/>
                  <a:gd name="connsiteY56" fmla="*/ 4590911 h 6858000"/>
                  <a:gd name="connsiteX57" fmla="*/ 911445 w 1339053"/>
                  <a:gd name="connsiteY57" fmla="*/ 4539571 h 6858000"/>
                  <a:gd name="connsiteX58" fmla="*/ 900285 w 1339053"/>
                  <a:gd name="connsiteY58" fmla="*/ 4445837 h 6858000"/>
                  <a:gd name="connsiteX59" fmla="*/ 863237 w 1339053"/>
                  <a:gd name="connsiteY59" fmla="*/ 4364703 h 6858000"/>
                  <a:gd name="connsiteX60" fmla="*/ 798070 w 1339053"/>
                  <a:gd name="connsiteY60" fmla="*/ 4243284 h 6858000"/>
                  <a:gd name="connsiteX61" fmla="*/ 817097 w 1339053"/>
                  <a:gd name="connsiteY61" fmla="*/ 4054750 h 6858000"/>
                  <a:gd name="connsiteX62" fmla="*/ 826251 w 1339053"/>
                  <a:gd name="connsiteY62" fmla="*/ 3982801 h 6858000"/>
                  <a:gd name="connsiteX63" fmla="*/ 836848 w 1339053"/>
                  <a:gd name="connsiteY63" fmla="*/ 3784939 h 6858000"/>
                  <a:gd name="connsiteX64" fmla="*/ 841285 w 1339053"/>
                  <a:gd name="connsiteY64" fmla="*/ 3766755 h 6858000"/>
                  <a:gd name="connsiteX65" fmla="*/ 841284 w 1339053"/>
                  <a:gd name="connsiteY65" fmla="*/ 3766755 h 6858000"/>
                  <a:gd name="connsiteX66" fmla="*/ 852925 w 1339053"/>
                  <a:gd name="connsiteY66" fmla="*/ 3719034 h 6858000"/>
                  <a:gd name="connsiteX67" fmla="*/ 857932 w 1339053"/>
                  <a:gd name="connsiteY67" fmla="*/ 3696880 h 6858000"/>
                  <a:gd name="connsiteX68" fmla="*/ 853534 w 1339053"/>
                  <a:gd name="connsiteY68" fmla="*/ 3507036 h 6858000"/>
                  <a:gd name="connsiteX69" fmla="*/ 850226 w 1339053"/>
                  <a:gd name="connsiteY69" fmla="*/ 3485839 h 6858000"/>
                  <a:gd name="connsiteX70" fmla="*/ 0 w 1339053"/>
                  <a:gd name="connsiteY70" fmla="*/ 0 h 6858000"/>
                  <a:gd name="connsiteX71" fmla="*/ 455609 w 1339053"/>
                  <a:gd name="connsiteY71" fmla="*/ 0 h 6858000"/>
                  <a:gd name="connsiteX72" fmla="*/ 459171 w 1339053"/>
                  <a:gd name="connsiteY72" fmla="*/ 72395 h 6858000"/>
                  <a:gd name="connsiteX73" fmla="*/ 460041 w 1339053"/>
                  <a:gd name="connsiteY73" fmla="*/ 131917 h 6858000"/>
                  <a:gd name="connsiteX74" fmla="*/ 504421 w 1339053"/>
                  <a:gd name="connsiteY74" fmla="*/ 389691 h 6858000"/>
                  <a:gd name="connsiteX75" fmla="*/ 582097 w 1339053"/>
                  <a:gd name="connsiteY75" fmla="*/ 634609 h 6858000"/>
                  <a:gd name="connsiteX76" fmla="*/ 702468 w 1339053"/>
                  <a:gd name="connsiteY76" fmla="*/ 834019 h 6858000"/>
                  <a:gd name="connsiteX77" fmla="*/ 729203 w 1339053"/>
                  <a:gd name="connsiteY77" fmla="*/ 887701 h 6858000"/>
                  <a:gd name="connsiteX78" fmla="*/ 743787 w 1339053"/>
                  <a:gd name="connsiteY78" fmla="*/ 1016355 h 6858000"/>
                  <a:gd name="connsiteX79" fmla="*/ 750083 w 1339053"/>
                  <a:gd name="connsiteY79" fmla="*/ 1128060 h 6858000"/>
                  <a:gd name="connsiteX80" fmla="*/ 768866 w 1339053"/>
                  <a:gd name="connsiteY80" fmla="*/ 1213431 h 6858000"/>
                  <a:gd name="connsiteX81" fmla="*/ 787802 w 1339053"/>
                  <a:gd name="connsiteY81" fmla="*/ 1286432 h 6858000"/>
                  <a:gd name="connsiteX82" fmla="*/ 842837 w 1339053"/>
                  <a:gd name="connsiteY82" fmla="*/ 1455511 h 6858000"/>
                  <a:gd name="connsiteX83" fmla="*/ 877988 w 1339053"/>
                  <a:gd name="connsiteY83" fmla="*/ 1634814 h 6858000"/>
                  <a:gd name="connsiteX84" fmla="*/ 941063 w 1339053"/>
                  <a:gd name="connsiteY84" fmla="*/ 1789731 h 6858000"/>
                  <a:gd name="connsiteX85" fmla="*/ 980124 w 1339053"/>
                  <a:gd name="connsiteY85" fmla="*/ 1857657 h 6858000"/>
                  <a:gd name="connsiteX86" fmla="*/ 984484 w 1339053"/>
                  <a:gd name="connsiteY86" fmla="*/ 1976384 h 6858000"/>
                  <a:gd name="connsiteX87" fmla="*/ 1007189 w 1339053"/>
                  <a:gd name="connsiteY87" fmla="*/ 2110650 h 6858000"/>
                  <a:gd name="connsiteX88" fmla="*/ 1039893 w 1339053"/>
                  <a:gd name="connsiteY88" fmla="*/ 2211041 h 6858000"/>
                  <a:gd name="connsiteX89" fmla="*/ 1059162 w 1339053"/>
                  <a:gd name="connsiteY89" fmla="*/ 2286682 h 6858000"/>
                  <a:gd name="connsiteX90" fmla="*/ 1070522 w 1339053"/>
                  <a:gd name="connsiteY90" fmla="*/ 2388667 h 6858000"/>
                  <a:gd name="connsiteX91" fmla="*/ 1093939 w 1339053"/>
                  <a:gd name="connsiteY91" fmla="*/ 2494653 h 6858000"/>
                  <a:gd name="connsiteX92" fmla="*/ 1112007 w 1339053"/>
                  <a:gd name="connsiteY92" fmla="*/ 2548197 h 6858000"/>
                  <a:gd name="connsiteX93" fmla="*/ 1138346 w 1339053"/>
                  <a:gd name="connsiteY93" fmla="*/ 2649163 h 6858000"/>
                  <a:gd name="connsiteX94" fmla="*/ 1160337 w 1339053"/>
                  <a:gd name="connsiteY94" fmla="*/ 2751608 h 6858000"/>
                  <a:gd name="connsiteX95" fmla="*/ 1165737 w 1339053"/>
                  <a:gd name="connsiteY95" fmla="*/ 2933012 h 6858000"/>
                  <a:gd name="connsiteX96" fmla="*/ 1202029 w 1339053"/>
                  <a:gd name="connsiteY96" fmla="*/ 3107873 h 6858000"/>
                  <a:gd name="connsiteX97" fmla="*/ 1225692 w 1339053"/>
                  <a:gd name="connsiteY97" fmla="*/ 3244974 h 6858000"/>
                  <a:gd name="connsiteX98" fmla="*/ 1243916 w 1339053"/>
                  <a:gd name="connsiteY98" fmla="*/ 3326221 h 6858000"/>
                  <a:gd name="connsiteX99" fmla="*/ 1293067 w 1339053"/>
                  <a:gd name="connsiteY99" fmla="*/ 3480219 h 6858000"/>
                  <a:gd name="connsiteX100" fmla="*/ 1308071 w 1339053"/>
                  <a:gd name="connsiteY100" fmla="*/ 3585182 h 6858000"/>
                  <a:gd name="connsiteX101" fmla="*/ 1295962 w 1339053"/>
                  <a:gd name="connsiteY101" fmla="*/ 3584708 h 6858000"/>
                  <a:gd name="connsiteX102" fmla="*/ 1118893 w 1339053"/>
                  <a:gd name="connsiteY102" fmla="*/ 3568330 h 6858000"/>
                  <a:gd name="connsiteX103" fmla="*/ 1094179 w 1339053"/>
                  <a:gd name="connsiteY103" fmla="*/ 3567566 h 6858000"/>
                  <a:gd name="connsiteX104" fmla="*/ 922719 w 1339053"/>
                  <a:gd name="connsiteY104" fmla="*/ 3516472 h 6858000"/>
                  <a:gd name="connsiteX105" fmla="*/ 877028 w 1339053"/>
                  <a:gd name="connsiteY105" fmla="*/ 3490955 h 6858000"/>
                  <a:gd name="connsiteX106" fmla="*/ 850533 w 1339053"/>
                  <a:gd name="connsiteY106" fmla="*/ 3481837 h 6858000"/>
                  <a:gd name="connsiteX107" fmla="*/ 852113 w 1339053"/>
                  <a:gd name="connsiteY107" fmla="*/ 3461170 h 6858000"/>
                  <a:gd name="connsiteX108" fmla="*/ 831383 w 1339053"/>
                  <a:gd name="connsiteY108" fmla="*/ 3399179 h 6858000"/>
                  <a:gd name="connsiteX109" fmla="*/ 743141 w 1339053"/>
                  <a:gd name="connsiteY109" fmla="*/ 3320580 h 6858000"/>
                  <a:gd name="connsiteX110" fmla="*/ 713221 w 1339053"/>
                  <a:gd name="connsiteY110" fmla="*/ 3251241 h 6858000"/>
                  <a:gd name="connsiteX111" fmla="*/ 697098 w 1339053"/>
                  <a:gd name="connsiteY111" fmla="*/ 3202528 h 6858000"/>
                  <a:gd name="connsiteX112" fmla="*/ 664820 w 1339053"/>
                  <a:gd name="connsiteY112" fmla="*/ 3154190 h 6858000"/>
                  <a:gd name="connsiteX113" fmla="*/ 572501 w 1339053"/>
                  <a:gd name="connsiteY113" fmla="*/ 3087312 h 6858000"/>
                  <a:gd name="connsiteX114" fmla="*/ 497703 w 1339053"/>
                  <a:gd name="connsiteY114" fmla="*/ 3005243 h 6858000"/>
                  <a:gd name="connsiteX115" fmla="*/ 476984 w 1339053"/>
                  <a:gd name="connsiteY115" fmla="*/ 2892751 h 6858000"/>
                  <a:gd name="connsiteX116" fmla="*/ 468947 w 1339053"/>
                  <a:gd name="connsiteY116" fmla="*/ 2824527 h 6858000"/>
                  <a:gd name="connsiteX117" fmla="*/ 569138 w 1339053"/>
                  <a:gd name="connsiteY117" fmla="*/ 2595026 h 6858000"/>
                  <a:gd name="connsiteX118" fmla="*/ 645397 w 1339053"/>
                  <a:gd name="connsiteY118" fmla="*/ 2440808 h 6858000"/>
                  <a:gd name="connsiteX119" fmla="*/ 651820 w 1339053"/>
                  <a:gd name="connsiteY119" fmla="*/ 2384384 h 6858000"/>
                  <a:gd name="connsiteX120" fmla="*/ 612994 w 1339053"/>
                  <a:gd name="connsiteY120" fmla="*/ 2207332 h 6858000"/>
                  <a:gd name="connsiteX121" fmla="*/ 620894 w 1339053"/>
                  <a:gd name="connsiteY121" fmla="*/ 2046679 h 6858000"/>
                  <a:gd name="connsiteX122" fmla="*/ 644614 w 1339053"/>
                  <a:gd name="connsiteY122" fmla="*/ 1931265 h 6858000"/>
                  <a:gd name="connsiteX123" fmla="*/ 665994 w 1339053"/>
                  <a:gd name="connsiteY123" fmla="*/ 1832337 h 6858000"/>
                  <a:gd name="connsiteX124" fmla="*/ 678276 w 1339053"/>
                  <a:gd name="connsiteY124" fmla="*/ 1709437 h 6858000"/>
                  <a:gd name="connsiteX125" fmla="*/ 672955 w 1339053"/>
                  <a:gd name="connsiteY125" fmla="*/ 1636123 h 6858000"/>
                  <a:gd name="connsiteX126" fmla="*/ 668480 w 1339053"/>
                  <a:gd name="connsiteY126" fmla="*/ 1520749 h 6858000"/>
                  <a:gd name="connsiteX127" fmla="*/ 653920 w 1339053"/>
                  <a:gd name="connsiteY127" fmla="*/ 1399437 h 6858000"/>
                  <a:gd name="connsiteX128" fmla="*/ 612686 w 1339053"/>
                  <a:gd name="connsiteY128" fmla="*/ 1296979 h 6858000"/>
                  <a:gd name="connsiteX129" fmla="*/ 570220 w 1339053"/>
                  <a:gd name="connsiteY129" fmla="*/ 1235618 h 6858000"/>
                  <a:gd name="connsiteX130" fmla="*/ 529736 w 1339053"/>
                  <a:gd name="connsiteY130" fmla="*/ 1081752 h 6858000"/>
                  <a:gd name="connsiteX131" fmla="*/ 414305 w 1339053"/>
                  <a:gd name="connsiteY131" fmla="*/ 918292 h 6858000"/>
                  <a:gd name="connsiteX132" fmla="*/ 373924 w 1339053"/>
                  <a:gd name="connsiteY132" fmla="*/ 825689 h 6858000"/>
                  <a:gd name="connsiteX133" fmla="*/ 368949 w 1339053"/>
                  <a:gd name="connsiteY133" fmla="*/ 778726 h 6858000"/>
                  <a:gd name="connsiteX134" fmla="*/ 347020 w 1339053"/>
                  <a:gd name="connsiteY134" fmla="*/ 694643 h 6858000"/>
                  <a:gd name="connsiteX135" fmla="*/ 327478 w 1339053"/>
                  <a:gd name="connsiteY135" fmla="*/ 642898 h 6858000"/>
                  <a:gd name="connsiteX136" fmla="*/ 243468 w 1339053"/>
                  <a:gd name="connsiteY136" fmla="*/ 491960 h 6858000"/>
                  <a:gd name="connsiteX137" fmla="*/ 218930 w 1339053"/>
                  <a:gd name="connsiteY137" fmla="*/ 446010 h 6858000"/>
                  <a:gd name="connsiteX138" fmla="*/ 180614 w 1339053"/>
                  <a:gd name="connsiteY138" fmla="*/ 354892 h 6858000"/>
                  <a:gd name="connsiteX139" fmla="*/ 171988 w 1339053"/>
                  <a:gd name="connsiteY139" fmla="*/ 317521 h 6858000"/>
                  <a:gd name="connsiteX140" fmla="*/ 139875 w 1339053"/>
                  <a:gd name="connsiteY140" fmla="*/ 246378 h 6858000"/>
                  <a:gd name="connsiteX141" fmla="*/ 51499 w 1339053"/>
                  <a:gd name="connsiteY141" fmla="*/ 73211 h 6858000"/>
                  <a:gd name="connsiteX142" fmla="*/ 19690 w 1339053"/>
                  <a:gd name="connsiteY142" fmla="*/ 36621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</a:cxnLst>
                <a:rect l="l" t="t" r="r" b="b"/>
                <a:pathLst>
                  <a:path w="1339053" h="6858000">
                    <a:moveTo>
                      <a:pt x="850532" y="3481838"/>
                    </a:moveTo>
                    <a:lnTo>
                      <a:pt x="877027" y="3490955"/>
                    </a:lnTo>
                    <a:cubicBezTo>
                      <a:pt x="892941" y="3497986"/>
                      <a:pt x="908176" y="3506416"/>
                      <a:pt x="922718" y="3516472"/>
                    </a:cubicBezTo>
                    <a:cubicBezTo>
                      <a:pt x="967062" y="3547282"/>
                      <a:pt x="1027547" y="3564030"/>
                      <a:pt x="1094179" y="3567567"/>
                    </a:cubicBezTo>
                    <a:cubicBezTo>
                      <a:pt x="1102515" y="3567965"/>
                      <a:pt x="1113434" y="3565936"/>
                      <a:pt x="1118891" y="3568331"/>
                    </a:cubicBezTo>
                    <a:cubicBezTo>
                      <a:pt x="1180628" y="3594888"/>
                      <a:pt x="1237753" y="3586304"/>
                      <a:pt x="1295961" y="3584709"/>
                    </a:cubicBezTo>
                    <a:lnTo>
                      <a:pt x="1308070" y="3585183"/>
                    </a:lnTo>
                    <a:lnTo>
                      <a:pt x="1325263" y="3705453"/>
                    </a:lnTo>
                    <a:cubicBezTo>
                      <a:pt x="1328254" y="3727679"/>
                      <a:pt x="1331526" y="3749922"/>
                      <a:pt x="1334107" y="3772268"/>
                    </a:cubicBezTo>
                    <a:lnTo>
                      <a:pt x="1338203" y="3831076"/>
                    </a:lnTo>
                    <a:lnTo>
                      <a:pt x="1338805" y="3839709"/>
                    </a:lnTo>
                    <a:cubicBezTo>
                      <a:pt x="1339996" y="3932341"/>
                      <a:pt x="1336568" y="4025809"/>
                      <a:pt x="1335635" y="4118635"/>
                    </a:cubicBezTo>
                    <a:cubicBezTo>
                      <a:pt x="1335202" y="4148976"/>
                      <a:pt x="1338805" y="4178868"/>
                      <a:pt x="1337171" y="4209403"/>
                    </a:cubicBezTo>
                    <a:cubicBezTo>
                      <a:pt x="1335445" y="4242449"/>
                      <a:pt x="1327565" y="4276129"/>
                      <a:pt x="1325840" y="4309174"/>
                    </a:cubicBezTo>
                    <a:cubicBezTo>
                      <a:pt x="1322853" y="4364122"/>
                      <a:pt x="1323899" y="4418621"/>
                      <a:pt x="1321122" y="4473630"/>
                    </a:cubicBezTo>
                    <a:cubicBezTo>
                      <a:pt x="1315632" y="4579723"/>
                      <a:pt x="1309019" y="4685750"/>
                      <a:pt x="1302196" y="4791709"/>
                    </a:cubicBezTo>
                    <a:cubicBezTo>
                      <a:pt x="1300696" y="4814383"/>
                      <a:pt x="1294244" y="4837504"/>
                      <a:pt x="1293239" y="4860048"/>
                    </a:cubicBezTo>
                    <a:cubicBezTo>
                      <a:pt x="1290785" y="4919957"/>
                      <a:pt x="1289660" y="4979994"/>
                      <a:pt x="1288829" y="5039837"/>
                    </a:cubicBezTo>
                    <a:cubicBezTo>
                      <a:pt x="1288401" y="5076103"/>
                      <a:pt x="1290512" y="5112310"/>
                      <a:pt x="1289584" y="5148703"/>
                    </a:cubicBezTo>
                    <a:cubicBezTo>
                      <a:pt x="1288845" y="5177820"/>
                      <a:pt x="1286193" y="5207193"/>
                      <a:pt x="1282205" y="5236435"/>
                    </a:cubicBezTo>
                    <a:cubicBezTo>
                      <a:pt x="1278784" y="5261619"/>
                      <a:pt x="1270649" y="5286477"/>
                      <a:pt x="1268145" y="5311662"/>
                    </a:cubicBezTo>
                    <a:cubicBezTo>
                      <a:pt x="1261308" y="5379812"/>
                      <a:pt x="1256387" y="5447703"/>
                      <a:pt x="1250547" y="5515595"/>
                    </a:cubicBezTo>
                    <a:cubicBezTo>
                      <a:pt x="1248113" y="5542776"/>
                      <a:pt x="1244054" y="5570023"/>
                      <a:pt x="1243323" y="5596885"/>
                    </a:cubicBezTo>
                    <a:cubicBezTo>
                      <a:pt x="1241082" y="5668709"/>
                      <a:pt x="1241668" y="5740276"/>
                      <a:pt x="1238303" y="5812036"/>
                    </a:cubicBezTo>
                    <a:cubicBezTo>
                      <a:pt x="1235508" y="5871554"/>
                      <a:pt x="1228259" y="5931392"/>
                      <a:pt x="1223551" y="5991171"/>
                    </a:cubicBezTo>
                    <a:cubicBezTo>
                      <a:pt x="1221675" y="6016549"/>
                      <a:pt x="1222415" y="6041609"/>
                      <a:pt x="1219699" y="6066726"/>
                    </a:cubicBezTo>
                    <a:cubicBezTo>
                      <a:pt x="1213776" y="6123024"/>
                      <a:pt x="1205938" y="6179576"/>
                      <a:pt x="1199935" y="6236130"/>
                    </a:cubicBezTo>
                    <a:cubicBezTo>
                      <a:pt x="1196614" y="6268403"/>
                      <a:pt x="1198425" y="6301127"/>
                      <a:pt x="1192857" y="6333267"/>
                    </a:cubicBezTo>
                    <a:cubicBezTo>
                      <a:pt x="1179603" y="6409590"/>
                      <a:pt x="1163470" y="6485591"/>
                      <a:pt x="1148174" y="6561849"/>
                    </a:cubicBezTo>
                    <a:cubicBezTo>
                      <a:pt x="1132370" y="6640486"/>
                      <a:pt x="1117066" y="6719000"/>
                      <a:pt x="1100424" y="6797385"/>
                    </a:cubicBezTo>
                    <a:lnTo>
                      <a:pt x="1085621" y="6858000"/>
                    </a:lnTo>
                    <a:lnTo>
                      <a:pt x="932341" y="6858000"/>
                    </a:lnTo>
                    <a:lnTo>
                      <a:pt x="944496" y="6829656"/>
                    </a:lnTo>
                    <a:cubicBezTo>
                      <a:pt x="964836" y="6776399"/>
                      <a:pt x="953622" y="6744439"/>
                      <a:pt x="913239" y="6720119"/>
                    </a:cubicBezTo>
                    <a:cubicBezTo>
                      <a:pt x="890880" y="6706443"/>
                      <a:pt x="866986" y="6690318"/>
                      <a:pt x="870682" y="6655346"/>
                    </a:cubicBezTo>
                    <a:cubicBezTo>
                      <a:pt x="876846" y="6598274"/>
                      <a:pt x="889503" y="6540954"/>
                      <a:pt x="846442" y="6498594"/>
                    </a:cubicBezTo>
                    <a:cubicBezTo>
                      <a:pt x="862273" y="6487399"/>
                      <a:pt x="871751" y="6480449"/>
                      <a:pt x="881150" y="6473756"/>
                    </a:cubicBezTo>
                    <a:cubicBezTo>
                      <a:pt x="907245" y="6455292"/>
                      <a:pt x="930705" y="6407516"/>
                      <a:pt x="922470" y="6377035"/>
                    </a:cubicBezTo>
                    <a:cubicBezTo>
                      <a:pt x="910652" y="6332192"/>
                      <a:pt x="925705" y="6299028"/>
                      <a:pt x="955039" y="6268585"/>
                    </a:cubicBezTo>
                    <a:cubicBezTo>
                      <a:pt x="1003777" y="6217606"/>
                      <a:pt x="1017630" y="6148240"/>
                      <a:pt x="1024350" y="6083443"/>
                    </a:cubicBezTo>
                    <a:cubicBezTo>
                      <a:pt x="1029590" y="6034553"/>
                      <a:pt x="1028255" y="5980246"/>
                      <a:pt x="999696" y="5938416"/>
                    </a:cubicBezTo>
                    <a:cubicBezTo>
                      <a:pt x="990505" y="5925141"/>
                      <a:pt x="991039" y="5901884"/>
                      <a:pt x="988342" y="5882426"/>
                    </a:cubicBezTo>
                    <a:cubicBezTo>
                      <a:pt x="986229" y="5866254"/>
                      <a:pt x="984774" y="5849442"/>
                      <a:pt x="985444" y="5832438"/>
                    </a:cubicBezTo>
                    <a:cubicBezTo>
                      <a:pt x="986010" y="5814273"/>
                      <a:pt x="985042" y="5793656"/>
                      <a:pt x="992016" y="5777751"/>
                    </a:cubicBezTo>
                    <a:cubicBezTo>
                      <a:pt x="1012886" y="5729456"/>
                      <a:pt x="1014467" y="5686488"/>
                      <a:pt x="995028" y="5641832"/>
                    </a:cubicBezTo>
                    <a:cubicBezTo>
                      <a:pt x="984984" y="5618696"/>
                      <a:pt x="974301" y="5585771"/>
                      <a:pt x="981247" y="5562522"/>
                    </a:cubicBezTo>
                    <a:cubicBezTo>
                      <a:pt x="998041" y="5505913"/>
                      <a:pt x="997454" y="5454379"/>
                      <a:pt x="995131" y="5398075"/>
                    </a:cubicBezTo>
                    <a:cubicBezTo>
                      <a:pt x="993724" y="5361807"/>
                      <a:pt x="997229" y="5322258"/>
                      <a:pt x="997379" y="5283928"/>
                    </a:cubicBezTo>
                    <a:cubicBezTo>
                      <a:pt x="997473" y="5239095"/>
                      <a:pt x="1006631" y="5193105"/>
                      <a:pt x="979617" y="5157396"/>
                    </a:cubicBezTo>
                    <a:cubicBezTo>
                      <a:pt x="976728" y="5153402"/>
                      <a:pt x="978724" y="5144705"/>
                      <a:pt x="976441" y="5139485"/>
                    </a:cubicBezTo>
                    <a:cubicBezTo>
                      <a:pt x="969619" y="5122991"/>
                      <a:pt x="964828" y="5102888"/>
                      <a:pt x="953793" y="5091862"/>
                    </a:cubicBezTo>
                    <a:cubicBezTo>
                      <a:pt x="921506" y="5059884"/>
                      <a:pt x="886609" y="5031900"/>
                      <a:pt x="853056" y="5001787"/>
                    </a:cubicBezTo>
                    <a:cubicBezTo>
                      <a:pt x="845882" y="4995337"/>
                      <a:pt x="836325" y="4988437"/>
                      <a:pt x="833979" y="4978966"/>
                    </a:cubicBezTo>
                    <a:cubicBezTo>
                      <a:pt x="820602" y="4924328"/>
                      <a:pt x="808509" y="4869239"/>
                      <a:pt x="796995" y="4813768"/>
                    </a:cubicBezTo>
                    <a:cubicBezTo>
                      <a:pt x="792418" y="4791474"/>
                      <a:pt x="803209" y="4777314"/>
                      <a:pt x="820590" y="4764057"/>
                    </a:cubicBezTo>
                    <a:cubicBezTo>
                      <a:pt x="837188" y="4751123"/>
                      <a:pt x="855398" y="4734452"/>
                      <a:pt x="864688" y="4714752"/>
                    </a:cubicBezTo>
                    <a:cubicBezTo>
                      <a:pt x="883062" y="4675275"/>
                      <a:pt x="897521" y="4632902"/>
                      <a:pt x="910485" y="4590911"/>
                    </a:cubicBezTo>
                    <a:cubicBezTo>
                      <a:pt x="915338" y="4575199"/>
                      <a:pt x="912978" y="4556131"/>
                      <a:pt x="911445" y="4539571"/>
                    </a:cubicBezTo>
                    <a:cubicBezTo>
                      <a:pt x="908527" y="4508200"/>
                      <a:pt x="900999" y="4477659"/>
                      <a:pt x="900285" y="4445837"/>
                    </a:cubicBezTo>
                    <a:cubicBezTo>
                      <a:pt x="899539" y="4408923"/>
                      <a:pt x="887958" y="4383340"/>
                      <a:pt x="863237" y="4364703"/>
                    </a:cubicBezTo>
                    <a:cubicBezTo>
                      <a:pt x="826431" y="4336971"/>
                      <a:pt x="808536" y="4292507"/>
                      <a:pt x="798070" y="4243284"/>
                    </a:cubicBezTo>
                    <a:cubicBezTo>
                      <a:pt x="784617" y="4180721"/>
                      <a:pt x="805728" y="4117545"/>
                      <a:pt x="817097" y="4054750"/>
                    </a:cubicBezTo>
                    <a:cubicBezTo>
                      <a:pt x="821537" y="4030724"/>
                      <a:pt x="826632" y="4006057"/>
                      <a:pt x="826251" y="3982801"/>
                    </a:cubicBezTo>
                    <a:cubicBezTo>
                      <a:pt x="825347" y="3916709"/>
                      <a:pt x="825150" y="3850833"/>
                      <a:pt x="836848" y="3784939"/>
                    </a:cubicBezTo>
                    <a:lnTo>
                      <a:pt x="841285" y="3766755"/>
                    </a:lnTo>
                    <a:lnTo>
                      <a:pt x="841284" y="3766755"/>
                    </a:lnTo>
                    <a:lnTo>
                      <a:pt x="852925" y="3719034"/>
                    </a:lnTo>
                    <a:cubicBezTo>
                      <a:pt x="855152" y="3711822"/>
                      <a:pt x="856753" y="3704413"/>
                      <a:pt x="857932" y="3696880"/>
                    </a:cubicBezTo>
                    <a:cubicBezTo>
                      <a:pt x="868683" y="3631632"/>
                      <a:pt x="885300" y="3565939"/>
                      <a:pt x="853534" y="3507036"/>
                    </a:cubicBezTo>
                    <a:cubicBezTo>
                      <a:pt x="850623" y="3501622"/>
                      <a:pt x="849992" y="3494020"/>
                      <a:pt x="850226" y="3485839"/>
                    </a:cubicBezTo>
                    <a:close/>
                    <a:moveTo>
                      <a:pt x="0" y="0"/>
                    </a:moveTo>
                    <a:lnTo>
                      <a:pt x="455609" y="0"/>
                    </a:lnTo>
                    <a:lnTo>
                      <a:pt x="459171" y="72395"/>
                    </a:lnTo>
                    <a:cubicBezTo>
                      <a:pt x="459671" y="92301"/>
                      <a:pt x="456894" y="113171"/>
                      <a:pt x="460041" y="131917"/>
                    </a:cubicBezTo>
                    <a:cubicBezTo>
                      <a:pt x="474213" y="218122"/>
                      <a:pt x="492031" y="302910"/>
                      <a:pt x="504421" y="389691"/>
                    </a:cubicBezTo>
                    <a:cubicBezTo>
                      <a:pt x="517349" y="479177"/>
                      <a:pt x="539516" y="562489"/>
                      <a:pt x="582097" y="634609"/>
                    </a:cubicBezTo>
                    <a:cubicBezTo>
                      <a:pt x="621686" y="701573"/>
                      <a:pt x="662589" y="767248"/>
                      <a:pt x="702468" y="834019"/>
                    </a:cubicBezTo>
                    <a:cubicBezTo>
                      <a:pt x="712587" y="850968"/>
                      <a:pt x="725536" y="867665"/>
                      <a:pt x="729203" y="887701"/>
                    </a:cubicBezTo>
                    <a:cubicBezTo>
                      <a:pt x="736973" y="929321"/>
                      <a:pt x="740155" y="973193"/>
                      <a:pt x="743787" y="1016355"/>
                    </a:cubicBezTo>
                    <a:cubicBezTo>
                      <a:pt x="746786" y="1053398"/>
                      <a:pt x="745800" y="1091467"/>
                      <a:pt x="750083" y="1128060"/>
                    </a:cubicBezTo>
                    <a:cubicBezTo>
                      <a:pt x="753428" y="1157309"/>
                      <a:pt x="762038" y="1185083"/>
                      <a:pt x="768866" y="1213431"/>
                    </a:cubicBezTo>
                    <a:cubicBezTo>
                      <a:pt x="774767" y="1238107"/>
                      <a:pt x="778357" y="1264327"/>
                      <a:pt x="787802" y="1286432"/>
                    </a:cubicBezTo>
                    <a:cubicBezTo>
                      <a:pt x="810582" y="1340304"/>
                      <a:pt x="832653" y="1394242"/>
                      <a:pt x="842837" y="1455511"/>
                    </a:cubicBezTo>
                    <a:cubicBezTo>
                      <a:pt x="853049" y="1515944"/>
                      <a:pt x="867276" y="1574511"/>
                      <a:pt x="877988" y="1634814"/>
                    </a:cubicBezTo>
                    <a:cubicBezTo>
                      <a:pt x="888390" y="1693895"/>
                      <a:pt x="902813" y="1748857"/>
                      <a:pt x="941063" y="1789731"/>
                    </a:cubicBezTo>
                    <a:cubicBezTo>
                      <a:pt x="957906" y="1807908"/>
                      <a:pt x="975122" y="1831564"/>
                      <a:pt x="980124" y="1857657"/>
                    </a:cubicBezTo>
                    <a:cubicBezTo>
                      <a:pt x="987207" y="1894833"/>
                      <a:pt x="980788" y="1937150"/>
                      <a:pt x="984484" y="1976384"/>
                    </a:cubicBezTo>
                    <a:cubicBezTo>
                      <a:pt x="988781" y="2022576"/>
                      <a:pt x="988793" y="2074493"/>
                      <a:pt x="1007189" y="2110650"/>
                    </a:cubicBezTo>
                    <a:cubicBezTo>
                      <a:pt x="1023612" y="2142809"/>
                      <a:pt x="1034723" y="2173610"/>
                      <a:pt x="1039893" y="2211041"/>
                    </a:cubicBezTo>
                    <a:cubicBezTo>
                      <a:pt x="1043484" y="2237261"/>
                      <a:pt x="1057690" y="2260269"/>
                      <a:pt x="1059162" y="2286682"/>
                    </a:cubicBezTo>
                    <a:cubicBezTo>
                      <a:pt x="1061252" y="2321469"/>
                      <a:pt x="1060754" y="2355740"/>
                      <a:pt x="1070522" y="2388667"/>
                    </a:cubicBezTo>
                    <a:cubicBezTo>
                      <a:pt x="1080600" y="2422815"/>
                      <a:pt x="1085513" y="2459602"/>
                      <a:pt x="1093939" y="2494653"/>
                    </a:cubicBezTo>
                    <a:cubicBezTo>
                      <a:pt x="1098500" y="2513273"/>
                      <a:pt x="1106866" y="2529964"/>
                      <a:pt x="1112007" y="2548197"/>
                    </a:cubicBezTo>
                    <a:cubicBezTo>
                      <a:pt x="1121409" y="2581573"/>
                      <a:pt x="1130232" y="2615336"/>
                      <a:pt x="1138346" y="2649163"/>
                    </a:cubicBezTo>
                    <a:cubicBezTo>
                      <a:pt x="1146465" y="2682988"/>
                      <a:pt x="1157699" y="2716368"/>
                      <a:pt x="1160337" y="2751608"/>
                    </a:cubicBezTo>
                    <a:cubicBezTo>
                      <a:pt x="1164714" y="2811646"/>
                      <a:pt x="1159211" y="2873999"/>
                      <a:pt x="1165737" y="2933012"/>
                    </a:cubicBezTo>
                    <a:cubicBezTo>
                      <a:pt x="1172445" y="2992925"/>
                      <a:pt x="1185964" y="3051556"/>
                      <a:pt x="1202029" y="3107873"/>
                    </a:cubicBezTo>
                    <a:cubicBezTo>
                      <a:pt x="1214635" y="3152396"/>
                      <a:pt x="1227749" y="3194534"/>
                      <a:pt x="1225692" y="3244974"/>
                    </a:cubicBezTo>
                    <a:cubicBezTo>
                      <a:pt x="1224565" y="3273123"/>
                      <a:pt x="1231196" y="3305079"/>
                      <a:pt x="1243916" y="3326221"/>
                    </a:cubicBezTo>
                    <a:cubicBezTo>
                      <a:pt x="1271701" y="3372044"/>
                      <a:pt x="1285247" y="3423911"/>
                      <a:pt x="1293067" y="3480219"/>
                    </a:cubicBezTo>
                    <a:lnTo>
                      <a:pt x="1308071" y="3585182"/>
                    </a:lnTo>
                    <a:lnTo>
                      <a:pt x="1295962" y="3584708"/>
                    </a:lnTo>
                    <a:cubicBezTo>
                      <a:pt x="1237754" y="3586303"/>
                      <a:pt x="1180629" y="3594888"/>
                      <a:pt x="1118893" y="3568330"/>
                    </a:cubicBezTo>
                    <a:cubicBezTo>
                      <a:pt x="1113435" y="3565936"/>
                      <a:pt x="1102517" y="3567964"/>
                      <a:pt x="1094179" y="3567566"/>
                    </a:cubicBezTo>
                    <a:cubicBezTo>
                      <a:pt x="1027548" y="3564029"/>
                      <a:pt x="967064" y="3547281"/>
                      <a:pt x="922719" y="3516472"/>
                    </a:cubicBezTo>
                    <a:cubicBezTo>
                      <a:pt x="908178" y="3506414"/>
                      <a:pt x="892942" y="3497984"/>
                      <a:pt x="877028" y="3490955"/>
                    </a:cubicBezTo>
                    <a:lnTo>
                      <a:pt x="850533" y="3481837"/>
                    </a:lnTo>
                    <a:lnTo>
                      <a:pt x="852113" y="3461170"/>
                    </a:lnTo>
                    <a:cubicBezTo>
                      <a:pt x="854391" y="3434500"/>
                      <a:pt x="848474" y="3414331"/>
                      <a:pt x="831383" y="3399179"/>
                    </a:cubicBezTo>
                    <a:cubicBezTo>
                      <a:pt x="801767" y="3373388"/>
                      <a:pt x="773654" y="3344957"/>
                      <a:pt x="743141" y="3320580"/>
                    </a:cubicBezTo>
                    <a:cubicBezTo>
                      <a:pt x="722236" y="3303685"/>
                      <a:pt x="714543" y="3281842"/>
                      <a:pt x="713221" y="3251241"/>
                    </a:cubicBezTo>
                    <a:cubicBezTo>
                      <a:pt x="712555" y="3234106"/>
                      <a:pt x="704768" y="3217029"/>
                      <a:pt x="697098" y="3202528"/>
                    </a:cubicBezTo>
                    <a:cubicBezTo>
                      <a:pt x="687845" y="3184997"/>
                      <a:pt x="672212" y="3172554"/>
                      <a:pt x="664820" y="3154190"/>
                    </a:cubicBezTo>
                    <a:cubicBezTo>
                      <a:pt x="646169" y="3109209"/>
                      <a:pt x="616744" y="3087991"/>
                      <a:pt x="572501" y="3087312"/>
                    </a:cubicBezTo>
                    <a:cubicBezTo>
                      <a:pt x="533259" y="3086763"/>
                      <a:pt x="493731" y="3044085"/>
                      <a:pt x="497703" y="3005243"/>
                    </a:cubicBezTo>
                    <a:cubicBezTo>
                      <a:pt x="502030" y="2962279"/>
                      <a:pt x="490540" y="2928257"/>
                      <a:pt x="476984" y="2892751"/>
                    </a:cubicBezTo>
                    <a:cubicBezTo>
                      <a:pt x="469363" y="2872905"/>
                      <a:pt x="465404" y="2847135"/>
                      <a:pt x="468947" y="2824527"/>
                    </a:cubicBezTo>
                    <a:cubicBezTo>
                      <a:pt x="482188" y="2738605"/>
                      <a:pt x="520979" y="2665650"/>
                      <a:pt x="569138" y="2595026"/>
                    </a:cubicBezTo>
                    <a:cubicBezTo>
                      <a:pt x="600577" y="2548865"/>
                      <a:pt x="622260" y="2493483"/>
                      <a:pt x="645397" y="2440808"/>
                    </a:cubicBezTo>
                    <a:cubicBezTo>
                      <a:pt x="652529" y="2424387"/>
                      <a:pt x="655029" y="2401457"/>
                      <a:pt x="651820" y="2384384"/>
                    </a:cubicBezTo>
                    <a:cubicBezTo>
                      <a:pt x="640949" y="2324596"/>
                      <a:pt x="629163" y="2264805"/>
                      <a:pt x="612994" y="2207332"/>
                    </a:cubicBezTo>
                    <a:cubicBezTo>
                      <a:pt x="597678" y="2153787"/>
                      <a:pt x="601053" y="2099808"/>
                      <a:pt x="620894" y="2046679"/>
                    </a:cubicBezTo>
                    <a:cubicBezTo>
                      <a:pt x="635367" y="2007977"/>
                      <a:pt x="641110" y="1970814"/>
                      <a:pt x="644614" y="1931265"/>
                    </a:cubicBezTo>
                    <a:cubicBezTo>
                      <a:pt x="647465" y="1898285"/>
                      <a:pt x="653360" y="1862859"/>
                      <a:pt x="665994" y="1832337"/>
                    </a:cubicBezTo>
                    <a:cubicBezTo>
                      <a:pt x="683779" y="1789578"/>
                      <a:pt x="688928" y="1751381"/>
                      <a:pt x="678276" y="1709437"/>
                    </a:cubicBezTo>
                    <a:cubicBezTo>
                      <a:pt x="672576" y="1687079"/>
                      <a:pt x="673987" y="1660990"/>
                      <a:pt x="672955" y="1636123"/>
                    </a:cubicBezTo>
                    <a:cubicBezTo>
                      <a:pt x="671272" y="1597795"/>
                      <a:pt x="671867" y="1558758"/>
                      <a:pt x="668480" y="1520749"/>
                    </a:cubicBezTo>
                    <a:cubicBezTo>
                      <a:pt x="665050" y="1479903"/>
                      <a:pt x="655019" y="1440408"/>
                      <a:pt x="653920" y="1399437"/>
                    </a:cubicBezTo>
                    <a:cubicBezTo>
                      <a:pt x="652652" y="1355309"/>
                      <a:pt x="639893" y="1323154"/>
                      <a:pt x="612686" y="1296979"/>
                    </a:cubicBezTo>
                    <a:cubicBezTo>
                      <a:pt x="595576" y="1280408"/>
                      <a:pt x="578401" y="1259588"/>
                      <a:pt x="570220" y="1235618"/>
                    </a:cubicBezTo>
                    <a:cubicBezTo>
                      <a:pt x="553631" y="1186194"/>
                      <a:pt x="545669" y="1131821"/>
                      <a:pt x="529736" y="1081752"/>
                    </a:cubicBezTo>
                    <a:cubicBezTo>
                      <a:pt x="507466" y="1011390"/>
                      <a:pt x="481332" y="944631"/>
                      <a:pt x="414305" y="918292"/>
                    </a:cubicBezTo>
                    <a:cubicBezTo>
                      <a:pt x="377314" y="903769"/>
                      <a:pt x="368843" y="874065"/>
                      <a:pt x="373924" y="825689"/>
                    </a:cubicBezTo>
                    <a:cubicBezTo>
                      <a:pt x="375689" y="809590"/>
                      <a:pt x="376722" y="786203"/>
                      <a:pt x="368949" y="778726"/>
                    </a:cubicBezTo>
                    <a:cubicBezTo>
                      <a:pt x="345838" y="756354"/>
                      <a:pt x="349308" y="725824"/>
                      <a:pt x="347020" y="694643"/>
                    </a:cubicBezTo>
                    <a:cubicBezTo>
                      <a:pt x="345704" y="675894"/>
                      <a:pt x="339306" y="651346"/>
                      <a:pt x="327478" y="642898"/>
                    </a:cubicBezTo>
                    <a:cubicBezTo>
                      <a:pt x="279698" y="608395"/>
                      <a:pt x="263590" y="549247"/>
                      <a:pt x="243468" y="491960"/>
                    </a:cubicBezTo>
                    <a:cubicBezTo>
                      <a:pt x="237433" y="475142"/>
                      <a:pt x="230250" y="456843"/>
                      <a:pt x="218930" y="446010"/>
                    </a:cubicBezTo>
                    <a:cubicBezTo>
                      <a:pt x="194433" y="422927"/>
                      <a:pt x="180036" y="395344"/>
                      <a:pt x="180614" y="354892"/>
                    </a:cubicBezTo>
                    <a:cubicBezTo>
                      <a:pt x="180923" y="342010"/>
                      <a:pt x="176523" y="328798"/>
                      <a:pt x="171988" y="317521"/>
                    </a:cubicBezTo>
                    <a:cubicBezTo>
                      <a:pt x="162052" y="293291"/>
                      <a:pt x="148442" y="271315"/>
                      <a:pt x="139875" y="246378"/>
                    </a:cubicBezTo>
                    <a:cubicBezTo>
                      <a:pt x="117577" y="182780"/>
                      <a:pt x="95749" y="119890"/>
                      <a:pt x="51499" y="73211"/>
                    </a:cubicBezTo>
                    <a:cubicBezTo>
                      <a:pt x="40691" y="61834"/>
                      <a:pt x="29467" y="49763"/>
                      <a:pt x="19690" y="3662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A2432BD6-3DCC-4397-BD7F-3FE84F32100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2748588" y="0"/>
                <a:ext cx="1339053" cy="6858000"/>
              </a:xfrm>
              <a:custGeom>
                <a:avLst/>
                <a:gdLst>
                  <a:gd name="connsiteX0" fmla="*/ 850532 w 1339053"/>
                  <a:gd name="connsiteY0" fmla="*/ 3481838 h 6858000"/>
                  <a:gd name="connsiteX1" fmla="*/ 877027 w 1339053"/>
                  <a:gd name="connsiteY1" fmla="*/ 3490955 h 6858000"/>
                  <a:gd name="connsiteX2" fmla="*/ 922718 w 1339053"/>
                  <a:gd name="connsiteY2" fmla="*/ 3516472 h 6858000"/>
                  <a:gd name="connsiteX3" fmla="*/ 1094179 w 1339053"/>
                  <a:gd name="connsiteY3" fmla="*/ 3567567 h 6858000"/>
                  <a:gd name="connsiteX4" fmla="*/ 1118891 w 1339053"/>
                  <a:gd name="connsiteY4" fmla="*/ 3568331 h 6858000"/>
                  <a:gd name="connsiteX5" fmla="*/ 1295961 w 1339053"/>
                  <a:gd name="connsiteY5" fmla="*/ 3584709 h 6858000"/>
                  <a:gd name="connsiteX6" fmla="*/ 1308070 w 1339053"/>
                  <a:gd name="connsiteY6" fmla="*/ 3585183 h 6858000"/>
                  <a:gd name="connsiteX7" fmla="*/ 1325263 w 1339053"/>
                  <a:gd name="connsiteY7" fmla="*/ 3705453 h 6858000"/>
                  <a:gd name="connsiteX8" fmla="*/ 1334107 w 1339053"/>
                  <a:gd name="connsiteY8" fmla="*/ 3772268 h 6858000"/>
                  <a:gd name="connsiteX9" fmla="*/ 1338203 w 1339053"/>
                  <a:gd name="connsiteY9" fmla="*/ 3831076 h 6858000"/>
                  <a:gd name="connsiteX10" fmla="*/ 1338805 w 1339053"/>
                  <a:gd name="connsiteY10" fmla="*/ 3839709 h 6858000"/>
                  <a:gd name="connsiteX11" fmla="*/ 1335635 w 1339053"/>
                  <a:gd name="connsiteY11" fmla="*/ 4118635 h 6858000"/>
                  <a:gd name="connsiteX12" fmla="*/ 1337171 w 1339053"/>
                  <a:gd name="connsiteY12" fmla="*/ 4209403 h 6858000"/>
                  <a:gd name="connsiteX13" fmla="*/ 1325840 w 1339053"/>
                  <a:gd name="connsiteY13" fmla="*/ 4309174 h 6858000"/>
                  <a:gd name="connsiteX14" fmla="*/ 1321122 w 1339053"/>
                  <a:gd name="connsiteY14" fmla="*/ 4473630 h 6858000"/>
                  <a:gd name="connsiteX15" fmla="*/ 1302196 w 1339053"/>
                  <a:gd name="connsiteY15" fmla="*/ 4791709 h 6858000"/>
                  <a:gd name="connsiteX16" fmla="*/ 1293239 w 1339053"/>
                  <a:gd name="connsiteY16" fmla="*/ 4860048 h 6858000"/>
                  <a:gd name="connsiteX17" fmla="*/ 1288829 w 1339053"/>
                  <a:gd name="connsiteY17" fmla="*/ 5039837 h 6858000"/>
                  <a:gd name="connsiteX18" fmla="*/ 1289584 w 1339053"/>
                  <a:gd name="connsiteY18" fmla="*/ 5148703 h 6858000"/>
                  <a:gd name="connsiteX19" fmla="*/ 1282205 w 1339053"/>
                  <a:gd name="connsiteY19" fmla="*/ 5236435 h 6858000"/>
                  <a:gd name="connsiteX20" fmla="*/ 1268145 w 1339053"/>
                  <a:gd name="connsiteY20" fmla="*/ 5311662 h 6858000"/>
                  <a:gd name="connsiteX21" fmla="*/ 1250547 w 1339053"/>
                  <a:gd name="connsiteY21" fmla="*/ 5515595 h 6858000"/>
                  <a:gd name="connsiteX22" fmla="*/ 1243323 w 1339053"/>
                  <a:gd name="connsiteY22" fmla="*/ 5596885 h 6858000"/>
                  <a:gd name="connsiteX23" fmla="*/ 1238303 w 1339053"/>
                  <a:gd name="connsiteY23" fmla="*/ 5812036 h 6858000"/>
                  <a:gd name="connsiteX24" fmla="*/ 1223551 w 1339053"/>
                  <a:gd name="connsiteY24" fmla="*/ 5991171 h 6858000"/>
                  <a:gd name="connsiteX25" fmla="*/ 1219699 w 1339053"/>
                  <a:gd name="connsiteY25" fmla="*/ 6066726 h 6858000"/>
                  <a:gd name="connsiteX26" fmla="*/ 1199935 w 1339053"/>
                  <a:gd name="connsiteY26" fmla="*/ 6236130 h 6858000"/>
                  <a:gd name="connsiteX27" fmla="*/ 1192857 w 1339053"/>
                  <a:gd name="connsiteY27" fmla="*/ 6333267 h 6858000"/>
                  <a:gd name="connsiteX28" fmla="*/ 1148174 w 1339053"/>
                  <a:gd name="connsiteY28" fmla="*/ 6561849 h 6858000"/>
                  <a:gd name="connsiteX29" fmla="*/ 1100424 w 1339053"/>
                  <a:gd name="connsiteY29" fmla="*/ 6797385 h 6858000"/>
                  <a:gd name="connsiteX30" fmla="*/ 1085621 w 1339053"/>
                  <a:gd name="connsiteY30" fmla="*/ 6858000 h 6858000"/>
                  <a:gd name="connsiteX31" fmla="*/ 932341 w 1339053"/>
                  <a:gd name="connsiteY31" fmla="*/ 6858000 h 6858000"/>
                  <a:gd name="connsiteX32" fmla="*/ 944496 w 1339053"/>
                  <a:gd name="connsiteY32" fmla="*/ 6829656 h 6858000"/>
                  <a:gd name="connsiteX33" fmla="*/ 913239 w 1339053"/>
                  <a:gd name="connsiteY33" fmla="*/ 6720119 h 6858000"/>
                  <a:gd name="connsiteX34" fmla="*/ 870682 w 1339053"/>
                  <a:gd name="connsiteY34" fmla="*/ 6655346 h 6858000"/>
                  <a:gd name="connsiteX35" fmla="*/ 846442 w 1339053"/>
                  <a:gd name="connsiteY35" fmla="*/ 6498594 h 6858000"/>
                  <a:gd name="connsiteX36" fmla="*/ 881150 w 1339053"/>
                  <a:gd name="connsiteY36" fmla="*/ 6473756 h 6858000"/>
                  <a:gd name="connsiteX37" fmla="*/ 922470 w 1339053"/>
                  <a:gd name="connsiteY37" fmla="*/ 6377035 h 6858000"/>
                  <a:gd name="connsiteX38" fmla="*/ 955039 w 1339053"/>
                  <a:gd name="connsiteY38" fmla="*/ 6268585 h 6858000"/>
                  <a:gd name="connsiteX39" fmla="*/ 1024350 w 1339053"/>
                  <a:gd name="connsiteY39" fmla="*/ 6083443 h 6858000"/>
                  <a:gd name="connsiteX40" fmla="*/ 999696 w 1339053"/>
                  <a:gd name="connsiteY40" fmla="*/ 5938416 h 6858000"/>
                  <a:gd name="connsiteX41" fmla="*/ 988342 w 1339053"/>
                  <a:gd name="connsiteY41" fmla="*/ 5882426 h 6858000"/>
                  <a:gd name="connsiteX42" fmla="*/ 985444 w 1339053"/>
                  <a:gd name="connsiteY42" fmla="*/ 5832438 h 6858000"/>
                  <a:gd name="connsiteX43" fmla="*/ 992016 w 1339053"/>
                  <a:gd name="connsiteY43" fmla="*/ 5777751 h 6858000"/>
                  <a:gd name="connsiteX44" fmla="*/ 995028 w 1339053"/>
                  <a:gd name="connsiteY44" fmla="*/ 5641832 h 6858000"/>
                  <a:gd name="connsiteX45" fmla="*/ 981247 w 1339053"/>
                  <a:gd name="connsiteY45" fmla="*/ 5562522 h 6858000"/>
                  <a:gd name="connsiteX46" fmla="*/ 995131 w 1339053"/>
                  <a:gd name="connsiteY46" fmla="*/ 5398075 h 6858000"/>
                  <a:gd name="connsiteX47" fmla="*/ 997379 w 1339053"/>
                  <a:gd name="connsiteY47" fmla="*/ 5283928 h 6858000"/>
                  <a:gd name="connsiteX48" fmla="*/ 979617 w 1339053"/>
                  <a:gd name="connsiteY48" fmla="*/ 5157396 h 6858000"/>
                  <a:gd name="connsiteX49" fmla="*/ 976441 w 1339053"/>
                  <a:gd name="connsiteY49" fmla="*/ 5139485 h 6858000"/>
                  <a:gd name="connsiteX50" fmla="*/ 953793 w 1339053"/>
                  <a:gd name="connsiteY50" fmla="*/ 5091862 h 6858000"/>
                  <a:gd name="connsiteX51" fmla="*/ 853056 w 1339053"/>
                  <a:gd name="connsiteY51" fmla="*/ 5001787 h 6858000"/>
                  <a:gd name="connsiteX52" fmla="*/ 833979 w 1339053"/>
                  <a:gd name="connsiteY52" fmla="*/ 4978966 h 6858000"/>
                  <a:gd name="connsiteX53" fmla="*/ 796995 w 1339053"/>
                  <a:gd name="connsiteY53" fmla="*/ 4813768 h 6858000"/>
                  <a:gd name="connsiteX54" fmla="*/ 820590 w 1339053"/>
                  <a:gd name="connsiteY54" fmla="*/ 4764057 h 6858000"/>
                  <a:gd name="connsiteX55" fmla="*/ 864688 w 1339053"/>
                  <a:gd name="connsiteY55" fmla="*/ 4714752 h 6858000"/>
                  <a:gd name="connsiteX56" fmla="*/ 910485 w 1339053"/>
                  <a:gd name="connsiteY56" fmla="*/ 4590911 h 6858000"/>
                  <a:gd name="connsiteX57" fmla="*/ 911445 w 1339053"/>
                  <a:gd name="connsiteY57" fmla="*/ 4539571 h 6858000"/>
                  <a:gd name="connsiteX58" fmla="*/ 900285 w 1339053"/>
                  <a:gd name="connsiteY58" fmla="*/ 4445837 h 6858000"/>
                  <a:gd name="connsiteX59" fmla="*/ 863237 w 1339053"/>
                  <a:gd name="connsiteY59" fmla="*/ 4364703 h 6858000"/>
                  <a:gd name="connsiteX60" fmla="*/ 798070 w 1339053"/>
                  <a:gd name="connsiteY60" fmla="*/ 4243284 h 6858000"/>
                  <a:gd name="connsiteX61" fmla="*/ 817097 w 1339053"/>
                  <a:gd name="connsiteY61" fmla="*/ 4054750 h 6858000"/>
                  <a:gd name="connsiteX62" fmla="*/ 826251 w 1339053"/>
                  <a:gd name="connsiteY62" fmla="*/ 3982801 h 6858000"/>
                  <a:gd name="connsiteX63" fmla="*/ 836848 w 1339053"/>
                  <a:gd name="connsiteY63" fmla="*/ 3784939 h 6858000"/>
                  <a:gd name="connsiteX64" fmla="*/ 841285 w 1339053"/>
                  <a:gd name="connsiteY64" fmla="*/ 3766755 h 6858000"/>
                  <a:gd name="connsiteX65" fmla="*/ 841284 w 1339053"/>
                  <a:gd name="connsiteY65" fmla="*/ 3766755 h 6858000"/>
                  <a:gd name="connsiteX66" fmla="*/ 852925 w 1339053"/>
                  <a:gd name="connsiteY66" fmla="*/ 3719034 h 6858000"/>
                  <a:gd name="connsiteX67" fmla="*/ 857932 w 1339053"/>
                  <a:gd name="connsiteY67" fmla="*/ 3696880 h 6858000"/>
                  <a:gd name="connsiteX68" fmla="*/ 853534 w 1339053"/>
                  <a:gd name="connsiteY68" fmla="*/ 3507036 h 6858000"/>
                  <a:gd name="connsiteX69" fmla="*/ 850226 w 1339053"/>
                  <a:gd name="connsiteY69" fmla="*/ 3485839 h 6858000"/>
                  <a:gd name="connsiteX70" fmla="*/ 0 w 1339053"/>
                  <a:gd name="connsiteY70" fmla="*/ 0 h 6858000"/>
                  <a:gd name="connsiteX71" fmla="*/ 455609 w 1339053"/>
                  <a:gd name="connsiteY71" fmla="*/ 0 h 6858000"/>
                  <a:gd name="connsiteX72" fmla="*/ 459171 w 1339053"/>
                  <a:gd name="connsiteY72" fmla="*/ 72395 h 6858000"/>
                  <a:gd name="connsiteX73" fmla="*/ 460041 w 1339053"/>
                  <a:gd name="connsiteY73" fmla="*/ 131917 h 6858000"/>
                  <a:gd name="connsiteX74" fmla="*/ 504421 w 1339053"/>
                  <a:gd name="connsiteY74" fmla="*/ 389691 h 6858000"/>
                  <a:gd name="connsiteX75" fmla="*/ 582097 w 1339053"/>
                  <a:gd name="connsiteY75" fmla="*/ 634609 h 6858000"/>
                  <a:gd name="connsiteX76" fmla="*/ 702468 w 1339053"/>
                  <a:gd name="connsiteY76" fmla="*/ 834019 h 6858000"/>
                  <a:gd name="connsiteX77" fmla="*/ 729203 w 1339053"/>
                  <a:gd name="connsiteY77" fmla="*/ 887701 h 6858000"/>
                  <a:gd name="connsiteX78" fmla="*/ 743787 w 1339053"/>
                  <a:gd name="connsiteY78" fmla="*/ 1016355 h 6858000"/>
                  <a:gd name="connsiteX79" fmla="*/ 750083 w 1339053"/>
                  <a:gd name="connsiteY79" fmla="*/ 1128060 h 6858000"/>
                  <a:gd name="connsiteX80" fmla="*/ 768866 w 1339053"/>
                  <a:gd name="connsiteY80" fmla="*/ 1213431 h 6858000"/>
                  <a:gd name="connsiteX81" fmla="*/ 787802 w 1339053"/>
                  <a:gd name="connsiteY81" fmla="*/ 1286432 h 6858000"/>
                  <a:gd name="connsiteX82" fmla="*/ 842837 w 1339053"/>
                  <a:gd name="connsiteY82" fmla="*/ 1455511 h 6858000"/>
                  <a:gd name="connsiteX83" fmla="*/ 877988 w 1339053"/>
                  <a:gd name="connsiteY83" fmla="*/ 1634814 h 6858000"/>
                  <a:gd name="connsiteX84" fmla="*/ 941063 w 1339053"/>
                  <a:gd name="connsiteY84" fmla="*/ 1789731 h 6858000"/>
                  <a:gd name="connsiteX85" fmla="*/ 980124 w 1339053"/>
                  <a:gd name="connsiteY85" fmla="*/ 1857657 h 6858000"/>
                  <a:gd name="connsiteX86" fmla="*/ 984484 w 1339053"/>
                  <a:gd name="connsiteY86" fmla="*/ 1976384 h 6858000"/>
                  <a:gd name="connsiteX87" fmla="*/ 1007189 w 1339053"/>
                  <a:gd name="connsiteY87" fmla="*/ 2110650 h 6858000"/>
                  <a:gd name="connsiteX88" fmla="*/ 1039893 w 1339053"/>
                  <a:gd name="connsiteY88" fmla="*/ 2211041 h 6858000"/>
                  <a:gd name="connsiteX89" fmla="*/ 1059162 w 1339053"/>
                  <a:gd name="connsiteY89" fmla="*/ 2286682 h 6858000"/>
                  <a:gd name="connsiteX90" fmla="*/ 1070522 w 1339053"/>
                  <a:gd name="connsiteY90" fmla="*/ 2388667 h 6858000"/>
                  <a:gd name="connsiteX91" fmla="*/ 1093939 w 1339053"/>
                  <a:gd name="connsiteY91" fmla="*/ 2494653 h 6858000"/>
                  <a:gd name="connsiteX92" fmla="*/ 1112007 w 1339053"/>
                  <a:gd name="connsiteY92" fmla="*/ 2548197 h 6858000"/>
                  <a:gd name="connsiteX93" fmla="*/ 1138346 w 1339053"/>
                  <a:gd name="connsiteY93" fmla="*/ 2649163 h 6858000"/>
                  <a:gd name="connsiteX94" fmla="*/ 1160337 w 1339053"/>
                  <a:gd name="connsiteY94" fmla="*/ 2751608 h 6858000"/>
                  <a:gd name="connsiteX95" fmla="*/ 1165737 w 1339053"/>
                  <a:gd name="connsiteY95" fmla="*/ 2933012 h 6858000"/>
                  <a:gd name="connsiteX96" fmla="*/ 1202029 w 1339053"/>
                  <a:gd name="connsiteY96" fmla="*/ 3107873 h 6858000"/>
                  <a:gd name="connsiteX97" fmla="*/ 1225692 w 1339053"/>
                  <a:gd name="connsiteY97" fmla="*/ 3244974 h 6858000"/>
                  <a:gd name="connsiteX98" fmla="*/ 1243916 w 1339053"/>
                  <a:gd name="connsiteY98" fmla="*/ 3326221 h 6858000"/>
                  <a:gd name="connsiteX99" fmla="*/ 1293067 w 1339053"/>
                  <a:gd name="connsiteY99" fmla="*/ 3480219 h 6858000"/>
                  <a:gd name="connsiteX100" fmla="*/ 1308071 w 1339053"/>
                  <a:gd name="connsiteY100" fmla="*/ 3585182 h 6858000"/>
                  <a:gd name="connsiteX101" fmla="*/ 1295962 w 1339053"/>
                  <a:gd name="connsiteY101" fmla="*/ 3584708 h 6858000"/>
                  <a:gd name="connsiteX102" fmla="*/ 1118893 w 1339053"/>
                  <a:gd name="connsiteY102" fmla="*/ 3568330 h 6858000"/>
                  <a:gd name="connsiteX103" fmla="*/ 1094179 w 1339053"/>
                  <a:gd name="connsiteY103" fmla="*/ 3567566 h 6858000"/>
                  <a:gd name="connsiteX104" fmla="*/ 922719 w 1339053"/>
                  <a:gd name="connsiteY104" fmla="*/ 3516472 h 6858000"/>
                  <a:gd name="connsiteX105" fmla="*/ 877028 w 1339053"/>
                  <a:gd name="connsiteY105" fmla="*/ 3490955 h 6858000"/>
                  <a:gd name="connsiteX106" fmla="*/ 850533 w 1339053"/>
                  <a:gd name="connsiteY106" fmla="*/ 3481837 h 6858000"/>
                  <a:gd name="connsiteX107" fmla="*/ 852113 w 1339053"/>
                  <a:gd name="connsiteY107" fmla="*/ 3461170 h 6858000"/>
                  <a:gd name="connsiteX108" fmla="*/ 831383 w 1339053"/>
                  <a:gd name="connsiteY108" fmla="*/ 3399179 h 6858000"/>
                  <a:gd name="connsiteX109" fmla="*/ 743141 w 1339053"/>
                  <a:gd name="connsiteY109" fmla="*/ 3320580 h 6858000"/>
                  <a:gd name="connsiteX110" fmla="*/ 713221 w 1339053"/>
                  <a:gd name="connsiteY110" fmla="*/ 3251241 h 6858000"/>
                  <a:gd name="connsiteX111" fmla="*/ 697098 w 1339053"/>
                  <a:gd name="connsiteY111" fmla="*/ 3202528 h 6858000"/>
                  <a:gd name="connsiteX112" fmla="*/ 664820 w 1339053"/>
                  <a:gd name="connsiteY112" fmla="*/ 3154190 h 6858000"/>
                  <a:gd name="connsiteX113" fmla="*/ 572501 w 1339053"/>
                  <a:gd name="connsiteY113" fmla="*/ 3087312 h 6858000"/>
                  <a:gd name="connsiteX114" fmla="*/ 497703 w 1339053"/>
                  <a:gd name="connsiteY114" fmla="*/ 3005243 h 6858000"/>
                  <a:gd name="connsiteX115" fmla="*/ 476984 w 1339053"/>
                  <a:gd name="connsiteY115" fmla="*/ 2892751 h 6858000"/>
                  <a:gd name="connsiteX116" fmla="*/ 468947 w 1339053"/>
                  <a:gd name="connsiteY116" fmla="*/ 2824527 h 6858000"/>
                  <a:gd name="connsiteX117" fmla="*/ 569138 w 1339053"/>
                  <a:gd name="connsiteY117" fmla="*/ 2595026 h 6858000"/>
                  <a:gd name="connsiteX118" fmla="*/ 645397 w 1339053"/>
                  <a:gd name="connsiteY118" fmla="*/ 2440808 h 6858000"/>
                  <a:gd name="connsiteX119" fmla="*/ 651820 w 1339053"/>
                  <a:gd name="connsiteY119" fmla="*/ 2384384 h 6858000"/>
                  <a:gd name="connsiteX120" fmla="*/ 612994 w 1339053"/>
                  <a:gd name="connsiteY120" fmla="*/ 2207332 h 6858000"/>
                  <a:gd name="connsiteX121" fmla="*/ 620894 w 1339053"/>
                  <a:gd name="connsiteY121" fmla="*/ 2046679 h 6858000"/>
                  <a:gd name="connsiteX122" fmla="*/ 644614 w 1339053"/>
                  <a:gd name="connsiteY122" fmla="*/ 1931265 h 6858000"/>
                  <a:gd name="connsiteX123" fmla="*/ 665994 w 1339053"/>
                  <a:gd name="connsiteY123" fmla="*/ 1832337 h 6858000"/>
                  <a:gd name="connsiteX124" fmla="*/ 678276 w 1339053"/>
                  <a:gd name="connsiteY124" fmla="*/ 1709437 h 6858000"/>
                  <a:gd name="connsiteX125" fmla="*/ 672955 w 1339053"/>
                  <a:gd name="connsiteY125" fmla="*/ 1636123 h 6858000"/>
                  <a:gd name="connsiteX126" fmla="*/ 668480 w 1339053"/>
                  <a:gd name="connsiteY126" fmla="*/ 1520749 h 6858000"/>
                  <a:gd name="connsiteX127" fmla="*/ 653920 w 1339053"/>
                  <a:gd name="connsiteY127" fmla="*/ 1399437 h 6858000"/>
                  <a:gd name="connsiteX128" fmla="*/ 612686 w 1339053"/>
                  <a:gd name="connsiteY128" fmla="*/ 1296979 h 6858000"/>
                  <a:gd name="connsiteX129" fmla="*/ 570220 w 1339053"/>
                  <a:gd name="connsiteY129" fmla="*/ 1235618 h 6858000"/>
                  <a:gd name="connsiteX130" fmla="*/ 529736 w 1339053"/>
                  <a:gd name="connsiteY130" fmla="*/ 1081752 h 6858000"/>
                  <a:gd name="connsiteX131" fmla="*/ 414305 w 1339053"/>
                  <a:gd name="connsiteY131" fmla="*/ 918292 h 6858000"/>
                  <a:gd name="connsiteX132" fmla="*/ 373924 w 1339053"/>
                  <a:gd name="connsiteY132" fmla="*/ 825689 h 6858000"/>
                  <a:gd name="connsiteX133" fmla="*/ 368949 w 1339053"/>
                  <a:gd name="connsiteY133" fmla="*/ 778726 h 6858000"/>
                  <a:gd name="connsiteX134" fmla="*/ 347020 w 1339053"/>
                  <a:gd name="connsiteY134" fmla="*/ 694643 h 6858000"/>
                  <a:gd name="connsiteX135" fmla="*/ 327478 w 1339053"/>
                  <a:gd name="connsiteY135" fmla="*/ 642898 h 6858000"/>
                  <a:gd name="connsiteX136" fmla="*/ 243468 w 1339053"/>
                  <a:gd name="connsiteY136" fmla="*/ 491960 h 6858000"/>
                  <a:gd name="connsiteX137" fmla="*/ 218930 w 1339053"/>
                  <a:gd name="connsiteY137" fmla="*/ 446010 h 6858000"/>
                  <a:gd name="connsiteX138" fmla="*/ 180614 w 1339053"/>
                  <a:gd name="connsiteY138" fmla="*/ 354892 h 6858000"/>
                  <a:gd name="connsiteX139" fmla="*/ 171988 w 1339053"/>
                  <a:gd name="connsiteY139" fmla="*/ 317521 h 6858000"/>
                  <a:gd name="connsiteX140" fmla="*/ 139875 w 1339053"/>
                  <a:gd name="connsiteY140" fmla="*/ 246378 h 6858000"/>
                  <a:gd name="connsiteX141" fmla="*/ 51499 w 1339053"/>
                  <a:gd name="connsiteY141" fmla="*/ 73211 h 6858000"/>
                  <a:gd name="connsiteX142" fmla="*/ 19690 w 1339053"/>
                  <a:gd name="connsiteY142" fmla="*/ 36621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</a:cxnLst>
                <a:rect l="l" t="t" r="r" b="b"/>
                <a:pathLst>
                  <a:path w="1339053" h="6858000">
                    <a:moveTo>
                      <a:pt x="850532" y="3481838"/>
                    </a:moveTo>
                    <a:lnTo>
                      <a:pt x="877027" y="3490955"/>
                    </a:lnTo>
                    <a:cubicBezTo>
                      <a:pt x="892941" y="3497986"/>
                      <a:pt x="908176" y="3506416"/>
                      <a:pt x="922718" y="3516472"/>
                    </a:cubicBezTo>
                    <a:cubicBezTo>
                      <a:pt x="967062" y="3547282"/>
                      <a:pt x="1027547" y="3564030"/>
                      <a:pt x="1094179" y="3567567"/>
                    </a:cubicBezTo>
                    <a:cubicBezTo>
                      <a:pt x="1102515" y="3567965"/>
                      <a:pt x="1113434" y="3565936"/>
                      <a:pt x="1118891" y="3568331"/>
                    </a:cubicBezTo>
                    <a:cubicBezTo>
                      <a:pt x="1180628" y="3594888"/>
                      <a:pt x="1237753" y="3586304"/>
                      <a:pt x="1295961" y="3584709"/>
                    </a:cubicBezTo>
                    <a:lnTo>
                      <a:pt x="1308070" y="3585183"/>
                    </a:lnTo>
                    <a:lnTo>
                      <a:pt x="1325263" y="3705453"/>
                    </a:lnTo>
                    <a:cubicBezTo>
                      <a:pt x="1328254" y="3727679"/>
                      <a:pt x="1331526" y="3749922"/>
                      <a:pt x="1334107" y="3772268"/>
                    </a:cubicBezTo>
                    <a:lnTo>
                      <a:pt x="1338203" y="3831076"/>
                    </a:lnTo>
                    <a:lnTo>
                      <a:pt x="1338805" y="3839709"/>
                    </a:lnTo>
                    <a:cubicBezTo>
                      <a:pt x="1339996" y="3932341"/>
                      <a:pt x="1336568" y="4025809"/>
                      <a:pt x="1335635" y="4118635"/>
                    </a:cubicBezTo>
                    <a:cubicBezTo>
                      <a:pt x="1335202" y="4148976"/>
                      <a:pt x="1338805" y="4178868"/>
                      <a:pt x="1337171" y="4209403"/>
                    </a:cubicBezTo>
                    <a:cubicBezTo>
                      <a:pt x="1335445" y="4242449"/>
                      <a:pt x="1327565" y="4276129"/>
                      <a:pt x="1325840" y="4309174"/>
                    </a:cubicBezTo>
                    <a:cubicBezTo>
                      <a:pt x="1322853" y="4364122"/>
                      <a:pt x="1323899" y="4418621"/>
                      <a:pt x="1321122" y="4473630"/>
                    </a:cubicBezTo>
                    <a:cubicBezTo>
                      <a:pt x="1315632" y="4579723"/>
                      <a:pt x="1309019" y="4685750"/>
                      <a:pt x="1302196" y="4791709"/>
                    </a:cubicBezTo>
                    <a:cubicBezTo>
                      <a:pt x="1300696" y="4814383"/>
                      <a:pt x="1294244" y="4837504"/>
                      <a:pt x="1293239" y="4860048"/>
                    </a:cubicBezTo>
                    <a:cubicBezTo>
                      <a:pt x="1290785" y="4919957"/>
                      <a:pt x="1289660" y="4979994"/>
                      <a:pt x="1288829" y="5039837"/>
                    </a:cubicBezTo>
                    <a:cubicBezTo>
                      <a:pt x="1288401" y="5076103"/>
                      <a:pt x="1290512" y="5112310"/>
                      <a:pt x="1289584" y="5148703"/>
                    </a:cubicBezTo>
                    <a:cubicBezTo>
                      <a:pt x="1288845" y="5177820"/>
                      <a:pt x="1286193" y="5207193"/>
                      <a:pt x="1282205" y="5236435"/>
                    </a:cubicBezTo>
                    <a:cubicBezTo>
                      <a:pt x="1278784" y="5261619"/>
                      <a:pt x="1270649" y="5286477"/>
                      <a:pt x="1268145" y="5311662"/>
                    </a:cubicBezTo>
                    <a:cubicBezTo>
                      <a:pt x="1261308" y="5379812"/>
                      <a:pt x="1256387" y="5447703"/>
                      <a:pt x="1250547" y="5515595"/>
                    </a:cubicBezTo>
                    <a:cubicBezTo>
                      <a:pt x="1248113" y="5542776"/>
                      <a:pt x="1244054" y="5570023"/>
                      <a:pt x="1243323" y="5596885"/>
                    </a:cubicBezTo>
                    <a:cubicBezTo>
                      <a:pt x="1241082" y="5668709"/>
                      <a:pt x="1241668" y="5740276"/>
                      <a:pt x="1238303" y="5812036"/>
                    </a:cubicBezTo>
                    <a:cubicBezTo>
                      <a:pt x="1235508" y="5871554"/>
                      <a:pt x="1228259" y="5931392"/>
                      <a:pt x="1223551" y="5991171"/>
                    </a:cubicBezTo>
                    <a:cubicBezTo>
                      <a:pt x="1221675" y="6016549"/>
                      <a:pt x="1222415" y="6041609"/>
                      <a:pt x="1219699" y="6066726"/>
                    </a:cubicBezTo>
                    <a:cubicBezTo>
                      <a:pt x="1213776" y="6123024"/>
                      <a:pt x="1205938" y="6179576"/>
                      <a:pt x="1199935" y="6236130"/>
                    </a:cubicBezTo>
                    <a:cubicBezTo>
                      <a:pt x="1196614" y="6268403"/>
                      <a:pt x="1198425" y="6301127"/>
                      <a:pt x="1192857" y="6333267"/>
                    </a:cubicBezTo>
                    <a:cubicBezTo>
                      <a:pt x="1179603" y="6409590"/>
                      <a:pt x="1163470" y="6485591"/>
                      <a:pt x="1148174" y="6561849"/>
                    </a:cubicBezTo>
                    <a:cubicBezTo>
                      <a:pt x="1132370" y="6640486"/>
                      <a:pt x="1117066" y="6719000"/>
                      <a:pt x="1100424" y="6797385"/>
                    </a:cubicBezTo>
                    <a:lnTo>
                      <a:pt x="1085621" y="6858000"/>
                    </a:lnTo>
                    <a:lnTo>
                      <a:pt x="932341" y="6858000"/>
                    </a:lnTo>
                    <a:lnTo>
                      <a:pt x="944496" y="6829656"/>
                    </a:lnTo>
                    <a:cubicBezTo>
                      <a:pt x="964836" y="6776399"/>
                      <a:pt x="953622" y="6744439"/>
                      <a:pt x="913239" y="6720119"/>
                    </a:cubicBezTo>
                    <a:cubicBezTo>
                      <a:pt x="890880" y="6706443"/>
                      <a:pt x="866986" y="6690318"/>
                      <a:pt x="870682" y="6655346"/>
                    </a:cubicBezTo>
                    <a:cubicBezTo>
                      <a:pt x="876846" y="6598274"/>
                      <a:pt x="889503" y="6540954"/>
                      <a:pt x="846442" y="6498594"/>
                    </a:cubicBezTo>
                    <a:cubicBezTo>
                      <a:pt x="862273" y="6487399"/>
                      <a:pt x="871751" y="6480449"/>
                      <a:pt x="881150" y="6473756"/>
                    </a:cubicBezTo>
                    <a:cubicBezTo>
                      <a:pt x="907245" y="6455292"/>
                      <a:pt x="930705" y="6407516"/>
                      <a:pt x="922470" y="6377035"/>
                    </a:cubicBezTo>
                    <a:cubicBezTo>
                      <a:pt x="910652" y="6332192"/>
                      <a:pt x="925705" y="6299028"/>
                      <a:pt x="955039" y="6268585"/>
                    </a:cubicBezTo>
                    <a:cubicBezTo>
                      <a:pt x="1003777" y="6217606"/>
                      <a:pt x="1017630" y="6148240"/>
                      <a:pt x="1024350" y="6083443"/>
                    </a:cubicBezTo>
                    <a:cubicBezTo>
                      <a:pt x="1029590" y="6034553"/>
                      <a:pt x="1028255" y="5980246"/>
                      <a:pt x="999696" y="5938416"/>
                    </a:cubicBezTo>
                    <a:cubicBezTo>
                      <a:pt x="990505" y="5925141"/>
                      <a:pt x="991039" y="5901884"/>
                      <a:pt x="988342" y="5882426"/>
                    </a:cubicBezTo>
                    <a:cubicBezTo>
                      <a:pt x="986229" y="5866254"/>
                      <a:pt x="984774" y="5849442"/>
                      <a:pt x="985444" y="5832438"/>
                    </a:cubicBezTo>
                    <a:cubicBezTo>
                      <a:pt x="986010" y="5814273"/>
                      <a:pt x="985042" y="5793656"/>
                      <a:pt x="992016" y="5777751"/>
                    </a:cubicBezTo>
                    <a:cubicBezTo>
                      <a:pt x="1012886" y="5729456"/>
                      <a:pt x="1014467" y="5686488"/>
                      <a:pt x="995028" y="5641832"/>
                    </a:cubicBezTo>
                    <a:cubicBezTo>
                      <a:pt x="984984" y="5618696"/>
                      <a:pt x="974301" y="5585771"/>
                      <a:pt x="981247" y="5562522"/>
                    </a:cubicBezTo>
                    <a:cubicBezTo>
                      <a:pt x="998041" y="5505913"/>
                      <a:pt x="997454" y="5454379"/>
                      <a:pt x="995131" y="5398075"/>
                    </a:cubicBezTo>
                    <a:cubicBezTo>
                      <a:pt x="993724" y="5361807"/>
                      <a:pt x="997229" y="5322258"/>
                      <a:pt x="997379" y="5283928"/>
                    </a:cubicBezTo>
                    <a:cubicBezTo>
                      <a:pt x="997473" y="5239095"/>
                      <a:pt x="1006631" y="5193105"/>
                      <a:pt x="979617" y="5157396"/>
                    </a:cubicBezTo>
                    <a:cubicBezTo>
                      <a:pt x="976728" y="5153402"/>
                      <a:pt x="978724" y="5144705"/>
                      <a:pt x="976441" y="5139485"/>
                    </a:cubicBezTo>
                    <a:cubicBezTo>
                      <a:pt x="969619" y="5122991"/>
                      <a:pt x="964828" y="5102888"/>
                      <a:pt x="953793" y="5091862"/>
                    </a:cubicBezTo>
                    <a:cubicBezTo>
                      <a:pt x="921506" y="5059884"/>
                      <a:pt x="886609" y="5031900"/>
                      <a:pt x="853056" y="5001787"/>
                    </a:cubicBezTo>
                    <a:cubicBezTo>
                      <a:pt x="845882" y="4995337"/>
                      <a:pt x="836325" y="4988437"/>
                      <a:pt x="833979" y="4978966"/>
                    </a:cubicBezTo>
                    <a:cubicBezTo>
                      <a:pt x="820602" y="4924328"/>
                      <a:pt x="808509" y="4869239"/>
                      <a:pt x="796995" y="4813768"/>
                    </a:cubicBezTo>
                    <a:cubicBezTo>
                      <a:pt x="792418" y="4791474"/>
                      <a:pt x="803209" y="4777314"/>
                      <a:pt x="820590" y="4764057"/>
                    </a:cubicBezTo>
                    <a:cubicBezTo>
                      <a:pt x="837188" y="4751123"/>
                      <a:pt x="855398" y="4734452"/>
                      <a:pt x="864688" y="4714752"/>
                    </a:cubicBezTo>
                    <a:cubicBezTo>
                      <a:pt x="883062" y="4675275"/>
                      <a:pt x="897521" y="4632902"/>
                      <a:pt x="910485" y="4590911"/>
                    </a:cubicBezTo>
                    <a:cubicBezTo>
                      <a:pt x="915338" y="4575199"/>
                      <a:pt x="912978" y="4556131"/>
                      <a:pt x="911445" y="4539571"/>
                    </a:cubicBezTo>
                    <a:cubicBezTo>
                      <a:pt x="908527" y="4508200"/>
                      <a:pt x="900999" y="4477659"/>
                      <a:pt x="900285" y="4445837"/>
                    </a:cubicBezTo>
                    <a:cubicBezTo>
                      <a:pt x="899539" y="4408923"/>
                      <a:pt x="887958" y="4383340"/>
                      <a:pt x="863237" y="4364703"/>
                    </a:cubicBezTo>
                    <a:cubicBezTo>
                      <a:pt x="826431" y="4336971"/>
                      <a:pt x="808536" y="4292507"/>
                      <a:pt x="798070" y="4243284"/>
                    </a:cubicBezTo>
                    <a:cubicBezTo>
                      <a:pt x="784617" y="4180721"/>
                      <a:pt x="805728" y="4117545"/>
                      <a:pt x="817097" y="4054750"/>
                    </a:cubicBezTo>
                    <a:cubicBezTo>
                      <a:pt x="821537" y="4030724"/>
                      <a:pt x="826632" y="4006057"/>
                      <a:pt x="826251" y="3982801"/>
                    </a:cubicBezTo>
                    <a:cubicBezTo>
                      <a:pt x="825347" y="3916709"/>
                      <a:pt x="825150" y="3850833"/>
                      <a:pt x="836848" y="3784939"/>
                    </a:cubicBezTo>
                    <a:lnTo>
                      <a:pt x="841285" y="3766755"/>
                    </a:lnTo>
                    <a:lnTo>
                      <a:pt x="841284" y="3766755"/>
                    </a:lnTo>
                    <a:lnTo>
                      <a:pt x="852925" y="3719034"/>
                    </a:lnTo>
                    <a:cubicBezTo>
                      <a:pt x="855152" y="3711822"/>
                      <a:pt x="856753" y="3704413"/>
                      <a:pt x="857932" y="3696880"/>
                    </a:cubicBezTo>
                    <a:cubicBezTo>
                      <a:pt x="868683" y="3631632"/>
                      <a:pt x="885300" y="3565939"/>
                      <a:pt x="853534" y="3507036"/>
                    </a:cubicBezTo>
                    <a:cubicBezTo>
                      <a:pt x="850623" y="3501622"/>
                      <a:pt x="849992" y="3494020"/>
                      <a:pt x="850226" y="3485839"/>
                    </a:cubicBezTo>
                    <a:close/>
                    <a:moveTo>
                      <a:pt x="0" y="0"/>
                    </a:moveTo>
                    <a:lnTo>
                      <a:pt x="455609" y="0"/>
                    </a:lnTo>
                    <a:lnTo>
                      <a:pt x="459171" y="72395"/>
                    </a:lnTo>
                    <a:cubicBezTo>
                      <a:pt x="459671" y="92301"/>
                      <a:pt x="456894" y="113171"/>
                      <a:pt x="460041" y="131917"/>
                    </a:cubicBezTo>
                    <a:cubicBezTo>
                      <a:pt x="474213" y="218122"/>
                      <a:pt x="492031" y="302910"/>
                      <a:pt x="504421" y="389691"/>
                    </a:cubicBezTo>
                    <a:cubicBezTo>
                      <a:pt x="517349" y="479177"/>
                      <a:pt x="539516" y="562489"/>
                      <a:pt x="582097" y="634609"/>
                    </a:cubicBezTo>
                    <a:cubicBezTo>
                      <a:pt x="621686" y="701573"/>
                      <a:pt x="662589" y="767248"/>
                      <a:pt x="702468" y="834019"/>
                    </a:cubicBezTo>
                    <a:cubicBezTo>
                      <a:pt x="712587" y="850968"/>
                      <a:pt x="725536" y="867665"/>
                      <a:pt x="729203" y="887701"/>
                    </a:cubicBezTo>
                    <a:cubicBezTo>
                      <a:pt x="736973" y="929321"/>
                      <a:pt x="740155" y="973193"/>
                      <a:pt x="743787" y="1016355"/>
                    </a:cubicBezTo>
                    <a:cubicBezTo>
                      <a:pt x="746786" y="1053398"/>
                      <a:pt x="745800" y="1091467"/>
                      <a:pt x="750083" y="1128060"/>
                    </a:cubicBezTo>
                    <a:cubicBezTo>
                      <a:pt x="753428" y="1157309"/>
                      <a:pt x="762038" y="1185083"/>
                      <a:pt x="768866" y="1213431"/>
                    </a:cubicBezTo>
                    <a:cubicBezTo>
                      <a:pt x="774767" y="1238107"/>
                      <a:pt x="778357" y="1264327"/>
                      <a:pt x="787802" y="1286432"/>
                    </a:cubicBezTo>
                    <a:cubicBezTo>
                      <a:pt x="810582" y="1340304"/>
                      <a:pt x="832653" y="1394242"/>
                      <a:pt x="842837" y="1455511"/>
                    </a:cubicBezTo>
                    <a:cubicBezTo>
                      <a:pt x="853049" y="1515944"/>
                      <a:pt x="867276" y="1574511"/>
                      <a:pt x="877988" y="1634814"/>
                    </a:cubicBezTo>
                    <a:cubicBezTo>
                      <a:pt x="888390" y="1693895"/>
                      <a:pt x="902813" y="1748857"/>
                      <a:pt x="941063" y="1789731"/>
                    </a:cubicBezTo>
                    <a:cubicBezTo>
                      <a:pt x="957906" y="1807908"/>
                      <a:pt x="975122" y="1831564"/>
                      <a:pt x="980124" y="1857657"/>
                    </a:cubicBezTo>
                    <a:cubicBezTo>
                      <a:pt x="987207" y="1894833"/>
                      <a:pt x="980788" y="1937150"/>
                      <a:pt x="984484" y="1976384"/>
                    </a:cubicBezTo>
                    <a:cubicBezTo>
                      <a:pt x="988781" y="2022576"/>
                      <a:pt x="988793" y="2074493"/>
                      <a:pt x="1007189" y="2110650"/>
                    </a:cubicBezTo>
                    <a:cubicBezTo>
                      <a:pt x="1023612" y="2142809"/>
                      <a:pt x="1034723" y="2173610"/>
                      <a:pt x="1039893" y="2211041"/>
                    </a:cubicBezTo>
                    <a:cubicBezTo>
                      <a:pt x="1043484" y="2237261"/>
                      <a:pt x="1057690" y="2260269"/>
                      <a:pt x="1059162" y="2286682"/>
                    </a:cubicBezTo>
                    <a:cubicBezTo>
                      <a:pt x="1061252" y="2321469"/>
                      <a:pt x="1060754" y="2355740"/>
                      <a:pt x="1070522" y="2388667"/>
                    </a:cubicBezTo>
                    <a:cubicBezTo>
                      <a:pt x="1080600" y="2422815"/>
                      <a:pt x="1085513" y="2459602"/>
                      <a:pt x="1093939" y="2494653"/>
                    </a:cubicBezTo>
                    <a:cubicBezTo>
                      <a:pt x="1098500" y="2513273"/>
                      <a:pt x="1106866" y="2529964"/>
                      <a:pt x="1112007" y="2548197"/>
                    </a:cubicBezTo>
                    <a:cubicBezTo>
                      <a:pt x="1121409" y="2581573"/>
                      <a:pt x="1130232" y="2615336"/>
                      <a:pt x="1138346" y="2649163"/>
                    </a:cubicBezTo>
                    <a:cubicBezTo>
                      <a:pt x="1146465" y="2682988"/>
                      <a:pt x="1157699" y="2716368"/>
                      <a:pt x="1160337" y="2751608"/>
                    </a:cubicBezTo>
                    <a:cubicBezTo>
                      <a:pt x="1164714" y="2811646"/>
                      <a:pt x="1159211" y="2873999"/>
                      <a:pt x="1165737" y="2933012"/>
                    </a:cubicBezTo>
                    <a:cubicBezTo>
                      <a:pt x="1172445" y="2992925"/>
                      <a:pt x="1185964" y="3051556"/>
                      <a:pt x="1202029" y="3107873"/>
                    </a:cubicBezTo>
                    <a:cubicBezTo>
                      <a:pt x="1214635" y="3152396"/>
                      <a:pt x="1227749" y="3194534"/>
                      <a:pt x="1225692" y="3244974"/>
                    </a:cubicBezTo>
                    <a:cubicBezTo>
                      <a:pt x="1224565" y="3273123"/>
                      <a:pt x="1231196" y="3305079"/>
                      <a:pt x="1243916" y="3326221"/>
                    </a:cubicBezTo>
                    <a:cubicBezTo>
                      <a:pt x="1271701" y="3372044"/>
                      <a:pt x="1285247" y="3423911"/>
                      <a:pt x="1293067" y="3480219"/>
                    </a:cubicBezTo>
                    <a:lnTo>
                      <a:pt x="1308071" y="3585182"/>
                    </a:lnTo>
                    <a:lnTo>
                      <a:pt x="1295962" y="3584708"/>
                    </a:lnTo>
                    <a:cubicBezTo>
                      <a:pt x="1237754" y="3586303"/>
                      <a:pt x="1180629" y="3594888"/>
                      <a:pt x="1118893" y="3568330"/>
                    </a:cubicBezTo>
                    <a:cubicBezTo>
                      <a:pt x="1113435" y="3565936"/>
                      <a:pt x="1102517" y="3567964"/>
                      <a:pt x="1094179" y="3567566"/>
                    </a:cubicBezTo>
                    <a:cubicBezTo>
                      <a:pt x="1027548" y="3564029"/>
                      <a:pt x="967064" y="3547281"/>
                      <a:pt x="922719" y="3516472"/>
                    </a:cubicBezTo>
                    <a:cubicBezTo>
                      <a:pt x="908178" y="3506414"/>
                      <a:pt x="892942" y="3497984"/>
                      <a:pt x="877028" y="3490955"/>
                    </a:cubicBezTo>
                    <a:lnTo>
                      <a:pt x="850533" y="3481837"/>
                    </a:lnTo>
                    <a:lnTo>
                      <a:pt x="852113" y="3461170"/>
                    </a:lnTo>
                    <a:cubicBezTo>
                      <a:pt x="854391" y="3434500"/>
                      <a:pt x="848474" y="3414331"/>
                      <a:pt x="831383" y="3399179"/>
                    </a:cubicBezTo>
                    <a:cubicBezTo>
                      <a:pt x="801767" y="3373388"/>
                      <a:pt x="773654" y="3344957"/>
                      <a:pt x="743141" y="3320580"/>
                    </a:cubicBezTo>
                    <a:cubicBezTo>
                      <a:pt x="722236" y="3303685"/>
                      <a:pt x="714543" y="3281842"/>
                      <a:pt x="713221" y="3251241"/>
                    </a:cubicBezTo>
                    <a:cubicBezTo>
                      <a:pt x="712555" y="3234106"/>
                      <a:pt x="704768" y="3217029"/>
                      <a:pt x="697098" y="3202528"/>
                    </a:cubicBezTo>
                    <a:cubicBezTo>
                      <a:pt x="687845" y="3184997"/>
                      <a:pt x="672212" y="3172554"/>
                      <a:pt x="664820" y="3154190"/>
                    </a:cubicBezTo>
                    <a:cubicBezTo>
                      <a:pt x="646169" y="3109209"/>
                      <a:pt x="616744" y="3087991"/>
                      <a:pt x="572501" y="3087312"/>
                    </a:cubicBezTo>
                    <a:cubicBezTo>
                      <a:pt x="533259" y="3086763"/>
                      <a:pt x="493731" y="3044085"/>
                      <a:pt x="497703" y="3005243"/>
                    </a:cubicBezTo>
                    <a:cubicBezTo>
                      <a:pt x="502030" y="2962279"/>
                      <a:pt x="490540" y="2928257"/>
                      <a:pt x="476984" y="2892751"/>
                    </a:cubicBezTo>
                    <a:cubicBezTo>
                      <a:pt x="469363" y="2872905"/>
                      <a:pt x="465404" y="2847135"/>
                      <a:pt x="468947" y="2824527"/>
                    </a:cubicBezTo>
                    <a:cubicBezTo>
                      <a:pt x="482188" y="2738605"/>
                      <a:pt x="520979" y="2665650"/>
                      <a:pt x="569138" y="2595026"/>
                    </a:cubicBezTo>
                    <a:cubicBezTo>
                      <a:pt x="600577" y="2548865"/>
                      <a:pt x="622260" y="2493483"/>
                      <a:pt x="645397" y="2440808"/>
                    </a:cubicBezTo>
                    <a:cubicBezTo>
                      <a:pt x="652529" y="2424387"/>
                      <a:pt x="655029" y="2401457"/>
                      <a:pt x="651820" y="2384384"/>
                    </a:cubicBezTo>
                    <a:cubicBezTo>
                      <a:pt x="640949" y="2324596"/>
                      <a:pt x="629163" y="2264805"/>
                      <a:pt x="612994" y="2207332"/>
                    </a:cubicBezTo>
                    <a:cubicBezTo>
                      <a:pt x="597678" y="2153787"/>
                      <a:pt x="601053" y="2099808"/>
                      <a:pt x="620894" y="2046679"/>
                    </a:cubicBezTo>
                    <a:cubicBezTo>
                      <a:pt x="635367" y="2007977"/>
                      <a:pt x="641110" y="1970814"/>
                      <a:pt x="644614" y="1931265"/>
                    </a:cubicBezTo>
                    <a:cubicBezTo>
                      <a:pt x="647465" y="1898285"/>
                      <a:pt x="653360" y="1862859"/>
                      <a:pt x="665994" y="1832337"/>
                    </a:cubicBezTo>
                    <a:cubicBezTo>
                      <a:pt x="683779" y="1789578"/>
                      <a:pt x="688928" y="1751381"/>
                      <a:pt x="678276" y="1709437"/>
                    </a:cubicBezTo>
                    <a:cubicBezTo>
                      <a:pt x="672576" y="1687079"/>
                      <a:pt x="673987" y="1660990"/>
                      <a:pt x="672955" y="1636123"/>
                    </a:cubicBezTo>
                    <a:cubicBezTo>
                      <a:pt x="671272" y="1597795"/>
                      <a:pt x="671867" y="1558758"/>
                      <a:pt x="668480" y="1520749"/>
                    </a:cubicBezTo>
                    <a:cubicBezTo>
                      <a:pt x="665050" y="1479903"/>
                      <a:pt x="655019" y="1440408"/>
                      <a:pt x="653920" y="1399437"/>
                    </a:cubicBezTo>
                    <a:cubicBezTo>
                      <a:pt x="652652" y="1355309"/>
                      <a:pt x="639893" y="1323154"/>
                      <a:pt x="612686" y="1296979"/>
                    </a:cubicBezTo>
                    <a:cubicBezTo>
                      <a:pt x="595576" y="1280408"/>
                      <a:pt x="578401" y="1259588"/>
                      <a:pt x="570220" y="1235618"/>
                    </a:cubicBezTo>
                    <a:cubicBezTo>
                      <a:pt x="553631" y="1186194"/>
                      <a:pt x="545669" y="1131821"/>
                      <a:pt x="529736" y="1081752"/>
                    </a:cubicBezTo>
                    <a:cubicBezTo>
                      <a:pt x="507466" y="1011390"/>
                      <a:pt x="481332" y="944631"/>
                      <a:pt x="414305" y="918292"/>
                    </a:cubicBezTo>
                    <a:cubicBezTo>
                      <a:pt x="377314" y="903769"/>
                      <a:pt x="368843" y="874065"/>
                      <a:pt x="373924" y="825689"/>
                    </a:cubicBezTo>
                    <a:cubicBezTo>
                      <a:pt x="375689" y="809590"/>
                      <a:pt x="376722" y="786203"/>
                      <a:pt x="368949" y="778726"/>
                    </a:cubicBezTo>
                    <a:cubicBezTo>
                      <a:pt x="345838" y="756354"/>
                      <a:pt x="349308" y="725824"/>
                      <a:pt x="347020" y="694643"/>
                    </a:cubicBezTo>
                    <a:cubicBezTo>
                      <a:pt x="345704" y="675894"/>
                      <a:pt x="339306" y="651346"/>
                      <a:pt x="327478" y="642898"/>
                    </a:cubicBezTo>
                    <a:cubicBezTo>
                      <a:pt x="279698" y="608395"/>
                      <a:pt x="263590" y="549247"/>
                      <a:pt x="243468" y="491960"/>
                    </a:cubicBezTo>
                    <a:cubicBezTo>
                      <a:pt x="237433" y="475142"/>
                      <a:pt x="230250" y="456843"/>
                      <a:pt x="218930" y="446010"/>
                    </a:cubicBezTo>
                    <a:cubicBezTo>
                      <a:pt x="194433" y="422927"/>
                      <a:pt x="180036" y="395344"/>
                      <a:pt x="180614" y="354892"/>
                    </a:cubicBezTo>
                    <a:cubicBezTo>
                      <a:pt x="180923" y="342010"/>
                      <a:pt x="176523" y="328798"/>
                      <a:pt x="171988" y="317521"/>
                    </a:cubicBezTo>
                    <a:cubicBezTo>
                      <a:pt x="162052" y="293291"/>
                      <a:pt x="148442" y="271315"/>
                      <a:pt x="139875" y="246378"/>
                    </a:cubicBezTo>
                    <a:cubicBezTo>
                      <a:pt x="117577" y="182780"/>
                      <a:pt x="95749" y="119890"/>
                      <a:pt x="51499" y="73211"/>
                    </a:cubicBezTo>
                    <a:cubicBezTo>
                      <a:pt x="40691" y="61834"/>
                      <a:pt x="29467" y="49763"/>
                      <a:pt x="19690" y="36621"/>
                    </a:cubicBezTo>
                    <a:close/>
                  </a:path>
                </a:pathLst>
              </a:custGeom>
              <a:blipFill dpi="0" rotWithShape="1">
                <a:blip r:embed="rId2">
                  <a:alphaModFix amt="57000"/>
                </a:blip>
                <a:srcRect/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pic>
        <p:nvPicPr>
          <p:cNvPr id="8" name="Picture 7" descr="A picture containing fire, nature, fireplace&#10;&#10;Description automatically generated">
            <a:extLst>
              <a:ext uri="{FF2B5EF4-FFF2-40B4-BE49-F238E27FC236}">
                <a16:creationId xmlns:a16="http://schemas.microsoft.com/office/drawing/2014/main" id="{DEDB1D4E-E0E7-204A-E004-2369126C57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301" y="1709836"/>
            <a:ext cx="2618024" cy="3438330"/>
          </a:xfrm>
          <a:prstGeom prst="rect">
            <a:avLst/>
          </a:prstGeom>
        </p:spPr>
      </p:pic>
      <p:grpSp>
        <p:nvGrpSpPr>
          <p:cNvPr id="23" name="Group 22">
            <a:extLst>
              <a:ext uri="{FF2B5EF4-FFF2-40B4-BE49-F238E27FC236}">
                <a16:creationId xmlns:a16="http://schemas.microsoft.com/office/drawing/2014/main" id="{C9829185-6353-4E3C-B082-AA7F519391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8104360" y="0"/>
            <a:ext cx="4087640" cy="6858000"/>
            <a:chOff x="1" y="0"/>
            <a:chExt cx="4087640" cy="6858000"/>
          </a:xfrm>
          <a:effectLst>
            <a:outerShdw blurRad="381000" dist="152400" algn="ctr" rotWithShape="0">
              <a:srgbClr val="000000">
                <a:alpha val="10000"/>
              </a:srgbClr>
            </a:outerShdw>
          </a:effectLst>
        </p:grpSpPr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BB7BB359-8B77-484C-B9CD-6376139A3A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1" y="0"/>
              <a:ext cx="3986041" cy="6858000"/>
              <a:chOff x="1" y="0"/>
              <a:chExt cx="3986041" cy="6858000"/>
            </a:xfrm>
          </p:grpSpPr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AA96BE9D-5B3B-4CA9-8895-33FAA380468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1" y="0"/>
                <a:ext cx="3986041" cy="6858000"/>
              </a:xfrm>
              <a:custGeom>
                <a:avLst/>
                <a:gdLst>
                  <a:gd name="connsiteX0" fmla="*/ 0 w 3986041"/>
                  <a:gd name="connsiteY0" fmla="*/ 0 h 6858000"/>
                  <a:gd name="connsiteX1" fmla="*/ 3066495 w 3986041"/>
                  <a:gd name="connsiteY1" fmla="*/ 0 h 6858000"/>
                  <a:gd name="connsiteX2" fmla="*/ 3427241 w 3986041"/>
                  <a:gd name="connsiteY2" fmla="*/ 1211943 h 6858000"/>
                  <a:gd name="connsiteX3" fmla="*/ 3986041 w 3986041"/>
                  <a:gd name="connsiteY3" fmla="*/ 4122057 h 6858000"/>
                  <a:gd name="connsiteX4" fmla="*/ 3751724 w 3986041"/>
                  <a:gd name="connsiteY4" fmla="*/ 6858000 h 6858000"/>
                  <a:gd name="connsiteX5" fmla="*/ 0 w 3986041"/>
                  <a:gd name="connsiteY5" fmla="*/ 6858000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986041" h="6858000">
                    <a:moveTo>
                      <a:pt x="0" y="0"/>
                    </a:moveTo>
                    <a:lnTo>
                      <a:pt x="3066495" y="0"/>
                    </a:lnTo>
                    <a:lnTo>
                      <a:pt x="3427241" y="1211943"/>
                    </a:lnTo>
                    <a:lnTo>
                      <a:pt x="3986041" y="4122057"/>
                    </a:lnTo>
                    <a:lnTo>
                      <a:pt x="3751724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7840E2BF-E954-4173-BF70-2DAE9E19A09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1" y="0"/>
                <a:ext cx="3986041" cy="6858000"/>
              </a:xfrm>
              <a:custGeom>
                <a:avLst/>
                <a:gdLst>
                  <a:gd name="connsiteX0" fmla="*/ 0 w 3986041"/>
                  <a:gd name="connsiteY0" fmla="*/ 0 h 6858000"/>
                  <a:gd name="connsiteX1" fmla="*/ 3066495 w 3986041"/>
                  <a:gd name="connsiteY1" fmla="*/ 0 h 6858000"/>
                  <a:gd name="connsiteX2" fmla="*/ 3427241 w 3986041"/>
                  <a:gd name="connsiteY2" fmla="*/ 1211943 h 6858000"/>
                  <a:gd name="connsiteX3" fmla="*/ 3986041 w 3986041"/>
                  <a:gd name="connsiteY3" fmla="*/ 4122057 h 6858000"/>
                  <a:gd name="connsiteX4" fmla="*/ 3751724 w 3986041"/>
                  <a:gd name="connsiteY4" fmla="*/ 6858000 h 6858000"/>
                  <a:gd name="connsiteX5" fmla="*/ 0 w 3986041"/>
                  <a:gd name="connsiteY5" fmla="*/ 6858000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986041" h="6858000">
                    <a:moveTo>
                      <a:pt x="0" y="0"/>
                    </a:moveTo>
                    <a:lnTo>
                      <a:pt x="3066495" y="0"/>
                    </a:lnTo>
                    <a:lnTo>
                      <a:pt x="3427241" y="1211943"/>
                    </a:lnTo>
                    <a:lnTo>
                      <a:pt x="3986041" y="4122057"/>
                    </a:lnTo>
                    <a:lnTo>
                      <a:pt x="3751724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3F125B5A-DFAC-4B6D-B14F-287F8C436A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2748588" y="0"/>
              <a:ext cx="1339053" cy="6858000"/>
              <a:chOff x="2748588" y="0"/>
              <a:chExt cx="1339053" cy="6858000"/>
            </a:xfrm>
          </p:grpSpPr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6AF4804F-69E5-479A-9F45-C0E46317159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2748588" y="0"/>
                <a:ext cx="1339053" cy="6858000"/>
              </a:xfrm>
              <a:custGeom>
                <a:avLst/>
                <a:gdLst>
                  <a:gd name="connsiteX0" fmla="*/ 850532 w 1339053"/>
                  <a:gd name="connsiteY0" fmla="*/ 3481838 h 6858000"/>
                  <a:gd name="connsiteX1" fmla="*/ 877027 w 1339053"/>
                  <a:gd name="connsiteY1" fmla="*/ 3490955 h 6858000"/>
                  <a:gd name="connsiteX2" fmla="*/ 922718 w 1339053"/>
                  <a:gd name="connsiteY2" fmla="*/ 3516472 h 6858000"/>
                  <a:gd name="connsiteX3" fmla="*/ 1094179 w 1339053"/>
                  <a:gd name="connsiteY3" fmla="*/ 3567567 h 6858000"/>
                  <a:gd name="connsiteX4" fmla="*/ 1118891 w 1339053"/>
                  <a:gd name="connsiteY4" fmla="*/ 3568331 h 6858000"/>
                  <a:gd name="connsiteX5" fmla="*/ 1295961 w 1339053"/>
                  <a:gd name="connsiteY5" fmla="*/ 3584709 h 6858000"/>
                  <a:gd name="connsiteX6" fmla="*/ 1308070 w 1339053"/>
                  <a:gd name="connsiteY6" fmla="*/ 3585183 h 6858000"/>
                  <a:gd name="connsiteX7" fmla="*/ 1325263 w 1339053"/>
                  <a:gd name="connsiteY7" fmla="*/ 3705453 h 6858000"/>
                  <a:gd name="connsiteX8" fmla="*/ 1334107 w 1339053"/>
                  <a:gd name="connsiteY8" fmla="*/ 3772268 h 6858000"/>
                  <a:gd name="connsiteX9" fmla="*/ 1338203 w 1339053"/>
                  <a:gd name="connsiteY9" fmla="*/ 3831076 h 6858000"/>
                  <a:gd name="connsiteX10" fmla="*/ 1338805 w 1339053"/>
                  <a:gd name="connsiteY10" fmla="*/ 3839709 h 6858000"/>
                  <a:gd name="connsiteX11" fmla="*/ 1335635 w 1339053"/>
                  <a:gd name="connsiteY11" fmla="*/ 4118635 h 6858000"/>
                  <a:gd name="connsiteX12" fmla="*/ 1337171 w 1339053"/>
                  <a:gd name="connsiteY12" fmla="*/ 4209403 h 6858000"/>
                  <a:gd name="connsiteX13" fmla="*/ 1325840 w 1339053"/>
                  <a:gd name="connsiteY13" fmla="*/ 4309174 h 6858000"/>
                  <a:gd name="connsiteX14" fmla="*/ 1321122 w 1339053"/>
                  <a:gd name="connsiteY14" fmla="*/ 4473630 h 6858000"/>
                  <a:gd name="connsiteX15" fmla="*/ 1302196 w 1339053"/>
                  <a:gd name="connsiteY15" fmla="*/ 4791709 h 6858000"/>
                  <a:gd name="connsiteX16" fmla="*/ 1293239 w 1339053"/>
                  <a:gd name="connsiteY16" fmla="*/ 4860048 h 6858000"/>
                  <a:gd name="connsiteX17" fmla="*/ 1288829 w 1339053"/>
                  <a:gd name="connsiteY17" fmla="*/ 5039837 h 6858000"/>
                  <a:gd name="connsiteX18" fmla="*/ 1289584 w 1339053"/>
                  <a:gd name="connsiteY18" fmla="*/ 5148703 h 6858000"/>
                  <a:gd name="connsiteX19" fmla="*/ 1282205 w 1339053"/>
                  <a:gd name="connsiteY19" fmla="*/ 5236435 h 6858000"/>
                  <a:gd name="connsiteX20" fmla="*/ 1268145 w 1339053"/>
                  <a:gd name="connsiteY20" fmla="*/ 5311662 h 6858000"/>
                  <a:gd name="connsiteX21" fmla="*/ 1250547 w 1339053"/>
                  <a:gd name="connsiteY21" fmla="*/ 5515595 h 6858000"/>
                  <a:gd name="connsiteX22" fmla="*/ 1243323 w 1339053"/>
                  <a:gd name="connsiteY22" fmla="*/ 5596885 h 6858000"/>
                  <a:gd name="connsiteX23" fmla="*/ 1238303 w 1339053"/>
                  <a:gd name="connsiteY23" fmla="*/ 5812036 h 6858000"/>
                  <a:gd name="connsiteX24" fmla="*/ 1223551 w 1339053"/>
                  <a:gd name="connsiteY24" fmla="*/ 5991171 h 6858000"/>
                  <a:gd name="connsiteX25" fmla="*/ 1219699 w 1339053"/>
                  <a:gd name="connsiteY25" fmla="*/ 6066726 h 6858000"/>
                  <a:gd name="connsiteX26" fmla="*/ 1199935 w 1339053"/>
                  <a:gd name="connsiteY26" fmla="*/ 6236130 h 6858000"/>
                  <a:gd name="connsiteX27" fmla="*/ 1192857 w 1339053"/>
                  <a:gd name="connsiteY27" fmla="*/ 6333267 h 6858000"/>
                  <a:gd name="connsiteX28" fmla="*/ 1148174 w 1339053"/>
                  <a:gd name="connsiteY28" fmla="*/ 6561849 h 6858000"/>
                  <a:gd name="connsiteX29" fmla="*/ 1100424 w 1339053"/>
                  <a:gd name="connsiteY29" fmla="*/ 6797385 h 6858000"/>
                  <a:gd name="connsiteX30" fmla="*/ 1085621 w 1339053"/>
                  <a:gd name="connsiteY30" fmla="*/ 6858000 h 6858000"/>
                  <a:gd name="connsiteX31" fmla="*/ 932341 w 1339053"/>
                  <a:gd name="connsiteY31" fmla="*/ 6858000 h 6858000"/>
                  <a:gd name="connsiteX32" fmla="*/ 944496 w 1339053"/>
                  <a:gd name="connsiteY32" fmla="*/ 6829656 h 6858000"/>
                  <a:gd name="connsiteX33" fmla="*/ 913239 w 1339053"/>
                  <a:gd name="connsiteY33" fmla="*/ 6720119 h 6858000"/>
                  <a:gd name="connsiteX34" fmla="*/ 870682 w 1339053"/>
                  <a:gd name="connsiteY34" fmla="*/ 6655346 h 6858000"/>
                  <a:gd name="connsiteX35" fmla="*/ 846442 w 1339053"/>
                  <a:gd name="connsiteY35" fmla="*/ 6498594 h 6858000"/>
                  <a:gd name="connsiteX36" fmla="*/ 881150 w 1339053"/>
                  <a:gd name="connsiteY36" fmla="*/ 6473756 h 6858000"/>
                  <a:gd name="connsiteX37" fmla="*/ 922470 w 1339053"/>
                  <a:gd name="connsiteY37" fmla="*/ 6377035 h 6858000"/>
                  <a:gd name="connsiteX38" fmla="*/ 955039 w 1339053"/>
                  <a:gd name="connsiteY38" fmla="*/ 6268585 h 6858000"/>
                  <a:gd name="connsiteX39" fmla="*/ 1024350 w 1339053"/>
                  <a:gd name="connsiteY39" fmla="*/ 6083443 h 6858000"/>
                  <a:gd name="connsiteX40" fmla="*/ 999696 w 1339053"/>
                  <a:gd name="connsiteY40" fmla="*/ 5938416 h 6858000"/>
                  <a:gd name="connsiteX41" fmla="*/ 988342 w 1339053"/>
                  <a:gd name="connsiteY41" fmla="*/ 5882426 h 6858000"/>
                  <a:gd name="connsiteX42" fmla="*/ 985444 w 1339053"/>
                  <a:gd name="connsiteY42" fmla="*/ 5832438 h 6858000"/>
                  <a:gd name="connsiteX43" fmla="*/ 992016 w 1339053"/>
                  <a:gd name="connsiteY43" fmla="*/ 5777751 h 6858000"/>
                  <a:gd name="connsiteX44" fmla="*/ 995028 w 1339053"/>
                  <a:gd name="connsiteY44" fmla="*/ 5641832 h 6858000"/>
                  <a:gd name="connsiteX45" fmla="*/ 981247 w 1339053"/>
                  <a:gd name="connsiteY45" fmla="*/ 5562522 h 6858000"/>
                  <a:gd name="connsiteX46" fmla="*/ 995131 w 1339053"/>
                  <a:gd name="connsiteY46" fmla="*/ 5398075 h 6858000"/>
                  <a:gd name="connsiteX47" fmla="*/ 997379 w 1339053"/>
                  <a:gd name="connsiteY47" fmla="*/ 5283928 h 6858000"/>
                  <a:gd name="connsiteX48" fmla="*/ 979617 w 1339053"/>
                  <a:gd name="connsiteY48" fmla="*/ 5157396 h 6858000"/>
                  <a:gd name="connsiteX49" fmla="*/ 976441 w 1339053"/>
                  <a:gd name="connsiteY49" fmla="*/ 5139485 h 6858000"/>
                  <a:gd name="connsiteX50" fmla="*/ 953793 w 1339053"/>
                  <a:gd name="connsiteY50" fmla="*/ 5091862 h 6858000"/>
                  <a:gd name="connsiteX51" fmla="*/ 853056 w 1339053"/>
                  <a:gd name="connsiteY51" fmla="*/ 5001787 h 6858000"/>
                  <a:gd name="connsiteX52" fmla="*/ 833979 w 1339053"/>
                  <a:gd name="connsiteY52" fmla="*/ 4978966 h 6858000"/>
                  <a:gd name="connsiteX53" fmla="*/ 796995 w 1339053"/>
                  <a:gd name="connsiteY53" fmla="*/ 4813768 h 6858000"/>
                  <a:gd name="connsiteX54" fmla="*/ 820590 w 1339053"/>
                  <a:gd name="connsiteY54" fmla="*/ 4764057 h 6858000"/>
                  <a:gd name="connsiteX55" fmla="*/ 864688 w 1339053"/>
                  <a:gd name="connsiteY55" fmla="*/ 4714752 h 6858000"/>
                  <a:gd name="connsiteX56" fmla="*/ 910485 w 1339053"/>
                  <a:gd name="connsiteY56" fmla="*/ 4590911 h 6858000"/>
                  <a:gd name="connsiteX57" fmla="*/ 911445 w 1339053"/>
                  <a:gd name="connsiteY57" fmla="*/ 4539571 h 6858000"/>
                  <a:gd name="connsiteX58" fmla="*/ 900285 w 1339053"/>
                  <a:gd name="connsiteY58" fmla="*/ 4445837 h 6858000"/>
                  <a:gd name="connsiteX59" fmla="*/ 863237 w 1339053"/>
                  <a:gd name="connsiteY59" fmla="*/ 4364703 h 6858000"/>
                  <a:gd name="connsiteX60" fmla="*/ 798070 w 1339053"/>
                  <a:gd name="connsiteY60" fmla="*/ 4243284 h 6858000"/>
                  <a:gd name="connsiteX61" fmla="*/ 817097 w 1339053"/>
                  <a:gd name="connsiteY61" fmla="*/ 4054750 h 6858000"/>
                  <a:gd name="connsiteX62" fmla="*/ 826251 w 1339053"/>
                  <a:gd name="connsiteY62" fmla="*/ 3982801 h 6858000"/>
                  <a:gd name="connsiteX63" fmla="*/ 836848 w 1339053"/>
                  <a:gd name="connsiteY63" fmla="*/ 3784939 h 6858000"/>
                  <a:gd name="connsiteX64" fmla="*/ 841285 w 1339053"/>
                  <a:gd name="connsiteY64" fmla="*/ 3766755 h 6858000"/>
                  <a:gd name="connsiteX65" fmla="*/ 841284 w 1339053"/>
                  <a:gd name="connsiteY65" fmla="*/ 3766755 h 6858000"/>
                  <a:gd name="connsiteX66" fmla="*/ 852925 w 1339053"/>
                  <a:gd name="connsiteY66" fmla="*/ 3719034 h 6858000"/>
                  <a:gd name="connsiteX67" fmla="*/ 857932 w 1339053"/>
                  <a:gd name="connsiteY67" fmla="*/ 3696880 h 6858000"/>
                  <a:gd name="connsiteX68" fmla="*/ 853534 w 1339053"/>
                  <a:gd name="connsiteY68" fmla="*/ 3507036 h 6858000"/>
                  <a:gd name="connsiteX69" fmla="*/ 850226 w 1339053"/>
                  <a:gd name="connsiteY69" fmla="*/ 3485839 h 6858000"/>
                  <a:gd name="connsiteX70" fmla="*/ 0 w 1339053"/>
                  <a:gd name="connsiteY70" fmla="*/ 0 h 6858000"/>
                  <a:gd name="connsiteX71" fmla="*/ 455609 w 1339053"/>
                  <a:gd name="connsiteY71" fmla="*/ 0 h 6858000"/>
                  <a:gd name="connsiteX72" fmla="*/ 459171 w 1339053"/>
                  <a:gd name="connsiteY72" fmla="*/ 72395 h 6858000"/>
                  <a:gd name="connsiteX73" fmla="*/ 460041 w 1339053"/>
                  <a:gd name="connsiteY73" fmla="*/ 131917 h 6858000"/>
                  <a:gd name="connsiteX74" fmla="*/ 504421 w 1339053"/>
                  <a:gd name="connsiteY74" fmla="*/ 389691 h 6858000"/>
                  <a:gd name="connsiteX75" fmla="*/ 582097 w 1339053"/>
                  <a:gd name="connsiteY75" fmla="*/ 634609 h 6858000"/>
                  <a:gd name="connsiteX76" fmla="*/ 702468 w 1339053"/>
                  <a:gd name="connsiteY76" fmla="*/ 834019 h 6858000"/>
                  <a:gd name="connsiteX77" fmla="*/ 729203 w 1339053"/>
                  <a:gd name="connsiteY77" fmla="*/ 887701 h 6858000"/>
                  <a:gd name="connsiteX78" fmla="*/ 743787 w 1339053"/>
                  <a:gd name="connsiteY78" fmla="*/ 1016355 h 6858000"/>
                  <a:gd name="connsiteX79" fmla="*/ 750083 w 1339053"/>
                  <a:gd name="connsiteY79" fmla="*/ 1128060 h 6858000"/>
                  <a:gd name="connsiteX80" fmla="*/ 768866 w 1339053"/>
                  <a:gd name="connsiteY80" fmla="*/ 1213431 h 6858000"/>
                  <a:gd name="connsiteX81" fmla="*/ 787802 w 1339053"/>
                  <a:gd name="connsiteY81" fmla="*/ 1286432 h 6858000"/>
                  <a:gd name="connsiteX82" fmla="*/ 842837 w 1339053"/>
                  <a:gd name="connsiteY82" fmla="*/ 1455511 h 6858000"/>
                  <a:gd name="connsiteX83" fmla="*/ 877988 w 1339053"/>
                  <a:gd name="connsiteY83" fmla="*/ 1634814 h 6858000"/>
                  <a:gd name="connsiteX84" fmla="*/ 941063 w 1339053"/>
                  <a:gd name="connsiteY84" fmla="*/ 1789731 h 6858000"/>
                  <a:gd name="connsiteX85" fmla="*/ 980124 w 1339053"/>
                  <a:gd name="connsiteY85" fmla="*/ 1857657 h 6858000"/>
                  <a:gd name="connsiteX86" fmla="*/ 984484 w 1339053"/>
                  <a:gd name="connsiteY86" fmla="*/ 1976384 h 6858000"/>
                  <a:gd name="connsiteX87" fmla="*/ 1007189 w 1339053"/>
                  <a:gd name="connsiteY87" fmla="*/ 2110650 h 6858000"/>
                  <a:gd name="connsiteX88" fmla="*/ 1039893 w 1339053"/>
                  <a:gd name="connsiteY88" fmla="*/ 2211041 h 6858000"/>
                  <a:gd name="connsiteX89" fmla="*/ 1059162 w 1339053"/>
                  <a:gd name="connsiteY89" fmla="*/ 2286682 h 6858000"/>
                  <a:gd name="connsiteX90" fmla="*/ 1070522 w 1339053"/>
                  <a:gd name="connsiteY90" fmla="*/ 2388667 h 6858000"/>
                  <a:gd name="connsiteX91" fmla="*/ 1093939 w 1339053"/>
                  <a:gd name="connsiteY91" fmla="*/ 2494653 h 6858000"/>
                  <a:gd name="connsiteX92" fmla="*/ 1112007 w 1339053"/>
                  <a:gd name="connsiteY92" fmla="*/ 2548197 h 6858000"/>
                  <a:gd name="connsiteX93" fmla="*/ 1138346 w 1339053"/>
                  <a:gd name="connsiteY93" fmla="*/ 2649163 h 6858000"/>
                  <a:gd name="connsiteX94" fmla="*/ 1160337 w 1339053"/>
                  <a:gd name="connsiteY94" fmla="*/ 2751608 h 6858000"/>
                  <a:gd name="connsiteX95" fmla="*/ 1165737 w 1339053"/>
                  <a:gd name="connsiteY95" fmla="*/ 2933012 h 6858000"/>
                  <a:gd name="connsiteX96" fmla="*/ 1202029 w 1339053"/>
                  <a:gd name="connsiteY96" fmla="*/ 3107873 h 6858000"/>
                  <a:gd name="connsiteX97" fmla="*/ 1225692 w 1339053"/>
                  <a:gd name="connsiteY97" fmla="*/ 3244974 h 6858000"/>
                  <a:gd name="connsiteX98" fmla="*/ 1243916 w 1339053"/>
                  <a:gd name="connsiteY98" fmla="*/ 3326221 h 6858000"/>
                  <a:gd name="connsiteX99" fmla="*/ 1293067 w 1339053"/>
                  <a:gd name="connsiteY99" fmla="*/ 3480219 h 6858000"/>
                  <a:gd name="connsiteX100" fmla="*/ 1308071 w 1339053"/>
                  <a:gd name="connsiteY100" fmla="*/ 3585182 h 6858000"/>
                  <a:gd name="connsiteX101" fmla="*/ 1295962 w 1339053"/>
                  <a:gd name="connsiteY101" fmla="*/ 3584708 h 6858000"/>
                  <a:gd name="connsiteX102" fmla="*/ 1118893 w 1339053"/>
                  <a:gd name="connsiteY102" fmla="*/ 3568330 h 6858000"/>
                  <a:gd name="connsiteX103" fmla="*/ 1094179 w 1339053"/>
                  <a:gd name="connsiteY103" fmla="*/ 3567566 h 6858000"/>
                  <a:gd name="connsiteX104" fmla="*/ 922719 w 1339053"/>
                  <a:gd name="connsiteY104" fmla="*/ 3516472 h 6858000"/>
                  <a:gd name="connsiteX105" fmla="*/ 877028 w 1339053"/>
                  <a:gd name="connsiteY105" fmla="*/ 3490955 h 6858000"/>
                  <a:gd name="connsiteX106" fmla="*/ 850533 w 1339053"/>
                  <a:gd name="connsiteY106" fmla="*/ 3481837 h 6858000"/>
                  <a:gd name="connsiteX107" fmla="*/ 852113 w 1339053"/>
                  <a:gd name="connsiteY107" fmla="*/ 3461170 h 6858000"/>
                  <a:gd name="connsiteX108" fmla="*/ 831383 w 1339053"/>
                  <a:gd name="connsiteY108" fmla="*/ 3399179 h 6858000"/>
                  <a:gd name="connsiteX109" fmla="*/ 743141 w 1339053"/>
                  <a:gd name="connsiteY109" fmla="*/ 3320580 h 6858000"/>
                  <a:gd name="connsiteX110" fmla="*/ 713221 w 1339053"/>
                  <a:gd name="connsiteY110" fmla="*/ 3251241 h 6858000"/>
                  <a:gd name="connsiteX111" fmla="*/ 697098 w 1339053"/>
                  <a:gd name="connsiteY111" fmla="*/ 3202528 h 6858000"/>
                  <a:gd name="connsiteX112" fmla="*/ 664820 w 1339053"/>
                  <a:gd name="connsiteY112" fmla="*/ 3154190 h 6858000"/>
                  <a:gd name="connsiteX113" fmla="*/ 572501 w 1339053"/>
                  <a:gd name="connsiteY113" fmla="*/ 3087312 h 6858000"/>
                  <a:gd name="connsiteX114" fmla="*/ 497703 w 1339053"/>
                  <a:gd name="connsiteY114" fmla="*/ 3005243 h 6858000"/>
                  <a:gd name="connsiteX115" fmla="*/ 476984 w 1339053"/>
                  <a:gd name="connsiteY115" fmla="*/ 2892751 h 6858000"/>
                  <a:gd name="connsiteX116" fmla="*/ 468947 w 1339053"/>
                  <a:gd name="connsiteY116" fmla="*/ 2824527 h 6858000"/>
                  <a:gd name="connsiteX117" fmla="*/ 569138 w 1339053"/>
                  <a:gd name="connsiteY117" fmla="*/ 2595026 h 6858000"/>
                  <a:gd name="connsiteX118" fmla="*/ 645397 w 1339053"/>
                  <a:gd name="connsiteY118" fmla="*/ 2440808 h 6858000"/>
                  <a:gd name="connsiteX119" fmla="*/ 651820 w 1339053"/>
                  <a:gd name="connsiteY119" fmla="*/ 2384384 h 6858000"/>
                  <a:gd name="connsiteX120" fmla="*/ 612994 w 1339053"/>
                  <a:gd name="connsiteY120" fmla="*/ 2207332 h 6858000"/>
                  <a:gd name="connsiteX121" fmla="*/ 620894 w 1339053"/>
                  <a:gd name="connsiteY121" fmla="*/ 2046679 h 6858000"/>
                  <a:gd name="connsiteX122" fmla="*/ 644614 w 1339053"/>
                  <a:gd name="connsiteY122" fmla="*/ 1931265 h 6858000"/>
                  <a:gd name="connsiteX123" fmla="*/ 665994 w 1339053"/>
                  <a:gd name="connsiteY123" fmla="*/ 1832337 h 6858000"/>
                  <a:gd name="connsiteX124" fmla="*/ 678276 w 1339053"/>
                  <a:gd name="connsiteY124" fmla="*/ 1709437 h 6858000"/>
                  <a:gd name="connsiteX125" fmla="*/ 672955 w 1339053"/>
                  <a:gd name="connsiteY125" fmla="*/ 1636123 h 6858000"/>
                  <a:gd name="connsiteX126" fmla="*/ 668480 w 1339053"/>
                  <a:gd name="connsiteY126" fmla="*/ 1520749 h 6858000"/>
                  <a:gd name="connsiteX127" fmla="*/ 653920 w 1339053"/>
                  <a:gd name="connsiteY127" fmla="*/ 1399437 h 6858000"/>
                  <a:gd name="connsiteX128" fmla="*/ 612686 w 1339053"/>
                  <a:gd name="connsiteY128" fmla="*/ 1296979 h 6858000"/>
                  <a:gd name="connsiteX129" fmla="*/ 570220 w 1339053"/>
                  <a:gd name="connsiteY129" fmla="*/ 1235618 h 6858000"/>
                  <a:gd name="connsiteX130" fmla="*/ 529736 w 1339053"/>
                  <a:gd name="connsiteY130" fmla="*/ 1081752 h 6858000"/>
                  <a:gd name="connsiteX131" fmla="*/ 414305 w 1339053"/>
                  <a:gd name="connsiteY131" fmla="*/ 918292 h 6858000"/>
                  <a:gd name="connsiteX132" fmla="*/ 373924 w 1339053"/>
                  <a:gd name="connsiteY132" fmla="*/ 825689 h 6858000"/>
                  <a:gd name="connsiteX133" fmla="*/ 368949 w 1339053"/>
                  <a:gd name="connsiteY133" fmla="*/ 778726 h 6858000"/>
                  <a:gd name="connsiteX134" fmla="*/ 347020 w 1339053"/>
                  <a:gd name="connsiteY134" fmla="*/ 694643 h 6858000"/>
                  <a:gd name="connsiteX135" fmla="*/ 327478 w 1339053"/>
                  <a:gd name="connsiteY135" fmla="*/ 642898 h 6858000"/>
                  <a:gd name="connsiteX136" fmla="*/ 243468 w 1339053"/>
                  <a:gd name="connsiteY136" fmla="*/ 491960 h 6858000"/>
                  <a:gd name="connsiteX137" fmla="*/ 218930 w 1339053"/>
                  <a:gd name="connsiteY137" fmla="*/ 446010 h 6858000"/>
                  <a:gd name="connsiteX138" fmla="*/ 180614 w 1339053"/>
                  <a:gd name="connsiteY138" fmla="*/ 354892 h 6858000"/>
                  <a:gd name="connsiteX139" fmla="*/ 171988 w 1339053"/>
                  <a:gd name="connsiteY139" fmla="*/ 317521 h 6858000"/>
                  <a:gd name="connsiteX140" fmla="*/ 139875 w 1339053"/>
                  <a:gd name="connsiteY140" fmla="*/ 246378 h 6858000"/>
                  <a:gd name="connsiteX141" fmla="*/ 51499 w 1339053"/>
                  <a:gd name="connsiteY141" fmla="*/ 73211 h 6858000"/>
                  <a:gd name="connsiteX142" fmla="*/ 19690 w 1339053"/>
                  <a:gd name="connsiteY142" fmla="*/ 36621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</a:cxnLst>
                <a:rect l="l" t="t" r="r" b="b"/>
                <a:pathLst>
                  <a:path w="1339053" h="6858000">
                    <a:moveTo>
                      <a:pt x="850532" y="3481838"/>
                    </a:moveTo>
                    <a:lnTo>
                      <a:pt x="877027" y="3490955"/>
                    </a:lnTo>
                    <a:cubicBezTo>
                      <a:pt x="892941" y="3497986"/>
                      <a:pt x="908176" y="3506416"/>
                      <a:pt x="922718" y="3516472"/>
                    </a:cubicBezTo>
                    <a:cubicBezTo>
                      <a:pt x="967062" y="3547282"/>
                      <a:pt x="1027547" y="3564030"/>
                      <a:pt x="1094179" y="3567567"/>
                    </a:cubicBezTo>
                    <a:cubicBezTo>
                      <a:pt x="1102515" y="3567965"/>
                      <a:pt x="1113434" y="3565936"/>
                      <a:pt x="1118891" y="3568331"/>
                    </a:cubicBezTo>
                    <a:cubicBezTo>
                      <a:pt x="1180628" y="3594888"/>
                      <a:pt x="1237753" y="3586304"/>
                      <a:pt x="1295961" y="3584709"/>
                    </a:cubicBezTo>
                    <a:lnTo>
                      <a:pt x="1308070" y="3585183"/>
                    </a:lnTo>
                    <a:lnTo>
                      <a:pt x="1325263" y="3705453"/>
                    </a:lnTo>
                    <a:cubicBezTo>
                      <a:pt x="1328254" y="3727679"/>
                      <a:pt x="1331526" y="3749922"/>
                      <a:pt x="1334107" y="3772268"/>
                    </a:cubicBezTo>
                    <a:lnTo>
                      <a:pt x="1338203" y="3831076"/>
                    </a:lnTo>
                    <a:lnTo>
                      <a:pt x="1338805" y="3839709"/>
                    </a:lnTo>
                    <a:cubicBezTo>
                      <a:pt x="1339996" y="3932341"/>
                      <a:pt x="1336568" y="4025809"/>
                      <a:pt x="1335635" y="4118635"/>
                    </a:cubicBezTo>
                    <a:cubicBezTo>
                      <a:pt x="1335202" y="4148976"/>
                      <a:pt x="1338805" y="4178868"/>
                      <a:pt x="1337171" y="4209403"/>
                    </a:cubicBezTo>
                    <a:cubicBezTo>
                      <a:pt x="1335445" y="4242449"/>
                      <a:pt x="1327565" y="4276129"/>
                      <a:pt x="1325840" y="4309174"/>
                    </a:cubicBezTo>
                    <a:cubicBezTo>
                      <a:pt x="1322853" y="4364122"/>
                      <a:pt x="1323899" y="4418621"/>
                      <a:pt x="1321122" y="4473630"/>
                    </a:cubicBezTo>
                    <a:cubicBezTo>
                      <a:pt x="1315632" y="4579723"/>
                      <a:pt x="1309019" y="4685750"/>
                      <a:pt x="1302196" y="4791709"/>
                    </a:cubicBezTo>
                    <a:cubicBezTo>
                      <a:pt x="1300696" y="4814383"/>
                      <a:pt x="1294244" y="4837504"/>
                      <a:pt x="1293239" y="4860048"/>
                    </a:cubicBezTo>
                    <a:cubicBezTo>
                      <a:pt x="1290785" y="4919957"/>
                      <a:pt x="1289660" y="4979994"/>
                      <a:pt x="1288829" y="5039837"/>
                    </a:cubicBezTo>
                    <a:cubicBezTo>
                      <a:pt x="1288401" y="5076103"/>
                      <a:pt x="1290512" y="5112310"/>
                      <a:pt x="1289584" y="5148703"/>
                    </a:cubicBezTo>
                    <a:cubicBezTo>
                      <a:pt x="1288845" y="5177820"/>
                      <a:pt x="1286193" y="5207193"/>
                      <a:pt x="1282205" y="5236435"/>
                    </a:cubicBezTo>
                    <a:cubicBezTo>
                      <a:pt x="1278784" y="5261619"/>
                      <a:pt x="1270649" y="5286477"/>
                      <a:pt x="1268145" y="5311662"/>
                    </a:cubicBezTo>
                    <a:cubicBezTo>
                      <a:pt x="1261308" y="5379812"/>
                      <a:pt x="1256387" y="5447703"/>
                      <a:pt x="1250547" y="5515595"/>
                    </a:cubicBezTo>
                    <a:cubicBezTo>
                      <a:pt x="1248113" y="5542776"/>
                      <a:pt x="1244054" y="5570023"/>
                      <a:pt x="1243323" y="5596885"/>
                    </a:cubicBezTo>
                    <a:cubicBezTo>
                      <a:pt x="1241082" y="5668709"/>
                      <a:pt x="1241668" y="5740276"/>
                      <a:pt x="1238303" y="5812036"/>
                    </a:cubicBezTo>
                    <a:cubicBezTo>
                      <a:pt x="1235508" y="5871554"/>
                      <a:pt x="1228259" y="5931392"/>
                      <a:pt x="1223551" y="5991171"/>
                    </a:cubicBezTo>
                    <a:cubicBezTo>
                      <a:pt x="1221675" y="6016549"/>
                      <a:pt x="1222415" y="6041609"/>
                      <a:pt x="1219699" y="6066726"/>
                    </a:cubicBezTo>
                    <a:cubicBezTo>
                      <a:pt x="1213776" y="6123024"/>
                      <a:pt x="1205938" y="6179576"/>
                      <a:pt x="1199935" y="6236130"/>
                    </a:cubicBezTo>
                    <a:cubicBezTo>
                      <a:pt x="1196614" y="6268403"/>
                      <a:pt x="1198425" y="6301127"/>
                      <a:pt x="1192857" y="6333267"/>
                    </a:cubicBezTo>
                    <a:cubicBezTo>
                      <a:pt x="1179603" y="6409590"/>
                      <a:pt x="1163470" y="6485591"/>
                      <a:pt x="1148174" y="6561849"/>
                    </a:cubicBezTo>
                    <a:cubicBezTo>
                      <a:pt x="1132370" y="6640486"/>
                      <a:pt x="1117066" y="6719000"/>
                      <a:pt x="1100424" y="6797385"/>
                    </a:cubicBezTo>
                    <a:lnTo>
                      <a:pt x="1085621" y="6858000"/>
                    </a:lnTo>
                    <a:lnTo>
                      <a:pt x="932341" y="6858000"/>
                    </a:lnTo>
                    <a:lnTo>
                      <a:pt x="944496" y="6829656"/>
                    </a:lnTo>
                    <a:cubicBezTo>
                      <a:pt x="964836" y="6776399"/>
                      <a:pt x="953622" y="6744439"/>
                      <a:pt x="913239" y="6720119"/>
                    </a:cubicBezTo>
                    <a:cubicBezTo>
                      <a:pt x="890880" y="6706443"/>
                      <a:pt x="866986" y="6690318"/>
                      <a:pt x="870682" y="6655346"/>
                    </a:cubicBezTo>
                    <a:cubicBezTo>
                      <a:pt x="876846" y="6598274"/>
                      <a:pt x="889503" y="6540954"/>
                      <a:pt x="846442" y="6498594"/>
                    </a:cubicBezTo>
                    <a:cubicBezTo>
                      <a:pt x="862273" y="6487399"/>
                      <a:pt x="871751" y="6480449"/>
                      <a:pt x="881150" y="6473756"/>
                    </a:cubicBezTo>
                    <a:cubicBezTo>
                      <a:pt x="907245" y="6455292"/>
                      <a:pt x="930705" y="6407516"/>
                      <a:pt x="922470" y="6377035"/>
                    </a:cubicBezTo>
                    <a:cubicBezTo>
                      <a:pt x="910652" y="6332192"/>
                      <a:pt x="925705" y="6299028"/>
                      <a:pt x="955039" y="6268585"/>
                    </a:cubicBezTo>
                    <a:cubicBezTo>
                      <a:pt x="1003777" y="6217606"/>
                      <a:pt x="1017630" y="6148240"/>
                      <a:pt x="1024350" y="6083443"/>
                    </a:cubicBezTo>
                    <a:cubicBezTo>
                      <a:pt x="1029590" y="6034553"/>
                      <a:pt x="1028255" y="5980246"/>
                      <a:pt x="999696" y="5938416"/>
                    </a:cubicBezTo>
                    <a:cubicBezTo>
                      <a:pt x="990505" y="5925141"/>
                      <a:pt x="991039" y="5901884"/>
                      <a:pt x="988342" y="5882426"/>
                    </a:cubicBezTo>
                    <a:cubicBezTo>
                      <a:pt x="986229" y="5866254"/>
                      <a:pt x="984774" y="5849442"/>
                      <a:pt x="985444" y="5832438"/>
                    </a:cubicBezTo>
                    <a:cubicBezTo>
                      <a:pt x="986010" y="5814273"/>
                      <a:pt x="985042" y="5793656"/>
                      <a:pt x="992016" y="5777751"/>
                    </a:cubicBezTo>
                    <a:cubicBezTo>
                      <a:pt x="1012886" y="5729456"/>
                      <a:pt x="1014467" y="5686488"/>
                      <a:pt x="995028" y="5641832"/>
                    </a:cubicBezTo>
                    <a:cubicBezTo>
                      <a:pt x="984984" y="5618696"/>
                      <a:pt x="974301" y="5585771"/>
                      <a:pt x="981247" y="5562522"/>
                    </a:cubicBezTo>
                    <a:cubicBezTo>
                      <a:pt x="998041" y="5505913"/>
                      <a:pt x="997454" y="5454379"/>
                      <a:pt x="995131" y="5398075"/>
                    </a:cubicBezTo>
                    <a:cubicBezTo>
                      <a:pt x="993724" y="5361807"/>
                      <a:pt x="997229" y="5322258"/>
                      <a:pt x="997379" y="5283928"/>
                    </a:cubicBezTo>
                    <a:cubicBezTo>
                      <a:pt x="997473" y="5239095"/>
                      <a:pt x="1006631" y="5193105"/>
                      <a:pt x="979617" y="5157396"/>
                    </a:cubicBezTo>
                    <a:cubicBezTo>
                      <a:pt x="976728" y="5153402"/>
                      <a:pt x="978724" y="5144705"/>
                      <a:pt x="976441" y="5139485"/>
                    </a:cubicBezTo>
                    <a:cubicBezTo>
                      <a:pt x="969619" y="5122991"/>
                      <a:pt x="964828" y="5102888"/>
                      <a:pt x="953793" y="5091862"/>
                    </a:cubicBezTo>
                    <a:cubicBezTo>
                      <a:pt x="921506" y="5059884"/>
                      <a:pt x="886609" y="5031900"/>
                      <a:pt x="853056" y="5001787"/>
                    </a:cubicBezTo>
                    <a:cubicBezTo>
                      <a:pt x="845882" y="4995337"/>
                      <a:pt x="836325" y="4988437"/>
                      <a:pt x="833979" y="4978966"/>
                    </a:cubicBezTo>
                    <a:cubicBezTo>
                      <a:pt x="820602" y="4924328"/>
                      <a:pt x="808509" y="4869239"/>
                      <a:pt x="796995" y="4813768"/>
                    </a:cubicBezTo>
                    <a:cubicBezTo>
                      <a:pt x="792418" y="4791474"/>
                      <a:pt x="803209" y="4777314"/>
                      <a:pt x="820590" y="4764057"/>
                    </a:cubicBezTo>
                    <a:cubicBezTo>
                      <a:pt x="837188" y="4751123"/>
                      <a:pt x="855398" y="4734452"/>
                      <a:pt x="864688" y="4714752"/>
                    </a:cubicBezTo>
                    <a:cubicBezTo>
                      <a:pt x="883062" y="4675275"/>
                      <a:pt x="897521" y="4632902"/>
                      <a:pt x="910485" y="4590911"/>
                    </a:cubicBezTo>
                    <a:cubicBezTo>
                      <a:pt x="915338" y="4575199"/>
                      <a:pt x="912978" y="4556131"/>
                      <a:pt x="911445" y="4539571"/>
                    </a:cubicBezTo>
                    <a:cubicBezTo>
                      <a:pt x="908527" y="4508200"/>
                      <a:pt x="900999" y="4477659"/>
                      <a:pt x="900285" y="4445837"/>
                    </a:cubicBezTo>
                    <a:cubicBezTo>
                      <a:pt x="899539" y="4408923"/>
                      <a:pt x="887958" y="4383340"/>
                      <a:pt x="863237" y="4364703"/>
                    </a:cubicBezTo>
                    <a:cubicBezTo>
                      <a:pt x="826431" y="4336971"/>
                      <a:pt x="808536" y="4292507"/>
                      <a:pt x="798070" y="4243284"/>
                    </a:cubicBezTo>
                    <a:cubicBezTo>
                      <a:pt x="784617" y="4180721"/>
                      <a:pt x="805728" y="4117545"/>
                      <a:pt x="817097" y="4054750"/>
                    </a:cubicBezTo>
                    <a:cubicBezTo>
                      <a:pt x="821537" y="4030724"/>
                      <a:pt x="826632" y="4006057"/>
                      <a:pt x="826251" y="3982801"/>
                    </a:cubicBezTo>
                    <a:cubicBezTo>
                      <a:pt x="825347" y="3916709"/>
                      <a:pt x="825150" y="3850833"/>
                      <a:pt x="836848" y="3784939"/>
                    </a:cubicBezTo>
                    <a:lnTo>
                      <a:pt x="841285" y="3766755"/>
                    </a:lnTo>
                    <a:lnTo>
                      <a:pt x="841284" y="3766755"/>
                    </a:lnTo>
                    <a:lnTo>
                      <a:pt x="852925" y="3719034"/>
                    </a:lnTo>
                    <a:cubicBezTo>
                      <a:pt x="855152" y="3711822"/>
                      <a:pt x="856753" y="3704413"/>
                      <a:pt x="857932" y="3696880"/>
                    </a:cubicBezTo>
                    <a:cubicBezTo>
                      <a:pt x="868683" y="3631632"/>
                      <a:pt x="885300" y="3565939"/>
                      <a:pt x="853534" y="3507036"/>
                    </a:cubicBezTo>
                    <a:cubicBezTo>
                      <a:pt x="850623" y="3501622"/>
                      <a:pt x="849992" y="3494020"/>
                      <a:pt x="850226" y="3485839"/>
                    </a:cubicBezTo>
                    <a:close/>
                    <a:moveTo>
                      <a:pt x="0" y="0"/>
                    </a:moveTo>
                    <a:lnTo>
                      <a:pt x="455609" y="0"/>
                    </a:lnTo>
                    <a:lnTo>
                      <a:pt x="459171" y="72395"/>
                    </a:lnTo>
                    <a:cubicBezTo>
                      <a:pt x="459671" y="92301"/>
                      <a:pt x="456894" y="113171"/>
                      <a:pt x="460041" y="131917"/>
                    </a:cubicBezTo>
                    <a:cubicBezTo>
                      <a:pt x="474213" y="218122"/>
                      <a:pt x="492031" y="302910"/>
                      <a:pt x="504421" y="389691"/>
                    </a:cubicBezTo>
                    <a:cubicBezTo>
                      <a:pt x="517349" y="479177"/>
                      <a:pt x="539516" y="562489"/>
                      <a:pt x="582097" y="634609"/>
                    </a:cubicBezTo>
                    <a:cubicBezTo>
                      <a:pt x="621686" y="701573"/>
                      <a:pt x="662589" y="767248"/>
                      <a:pt x="702468" y="834019"/>
                    </a:cubicBezTo>
                    <a:cubicBezTo>
                      <a:pt x="712587" y="850968"/>
                      <a:pt x="725536" y="867665"/>
                      <a:pt x="729203" y="887701"/>
                    </a:cubicBezTo>
                    <a:cubicBezTo>
                      <a:pt x="736973" y="929321"/>
                      <a:pt x="740155" y="973193"/>
                      <a:pt x="743787" y="1016355"/>
                    </a:cubicBezTo>
                    <a:cubicBezTo>
                      <a:pt x="746786" y="1053398"/>
                      <a:pt x="745800" y="1091467"/>
                      <a:pt x="750083" y="1128060"/>
                    </a:cubicBezTo>
                    <a:cubicBezTo>
                      <a:pt x="753428" y="1157309"/>
                      <a:pt x="762038" y="1185083"/>
                      <a:pt x="768866" y="1213431"/>
                    </a:cubicBezTo>
                    <a:cubicBezTo>
                      <a:pt x="774767" y="1238107"/>
                      <a:pt x="778357" y="1264327"/>
                      <a:pt x="787802" y="1286432"/>
                    </a:cubicBezTo>
                    <a:cubicBezTo>
                      <a:pt x="810582" y="1340304"/>
                      <a:pt x="832653" y="1394242"/>
                      <a:pt x="842837" y="1455511"/>
                    </a:cubicBezTo>
                    <a:cubicBezTo>
                      <a:pt x="853049" y="1515944"/>
                      <a:pt x="867276" y="1574511"/>
                      <a:pt x="877988" y="1634814"/>
                    </a:cubicBezTo>
                    <a:cubicBezTo>
                      <a:pt x="888390" y="1693895"/>
                      <a:pt x="902813" y="1748857"/>
                      <a:pt x="941063" y="1789731"/>
                    </a:cubicBezTo>
                    <a:cubicBezTo>
                      <a:pt x="957906" y="1807908"/>
                      <a:pt x="975122" y="1831564"/>
                      <a:pt x="980124" y="1857657"/>
                    </a:cubicBezTo>
                    <a:cubicBezTo>
                      <a:pt x="987207" y="1894833"/>
                      <a:pt x="980788" y="1937150"/>
                      <a:pt x="984484" y="1976384"/>
                    </a:cubicBezTo>
                    <a:cubicBezTo>
                      <a:pt x="988781" y="2022576"/>
                      <a:pt x="988793" y="2074493"/>
                      <a:pt x="1007189" y="2110650"/>
                    </a:cubicBezTo>
                    <a:cubicBezTo>
                      <a:pt x="1023612" y="2142809"/>
                      <a:pt x="1034723" y="2173610"/>
                      <a:pt x="1039893" y="2211041"/>
                    </a:cubicBezTo>
                    <a:cubicBezTo>
                      <a:pt x="1043484" y="2237261"/>
                      <a:pt x="1057690" y="2260269"/>
                      <a:pt x="1059162" y="2286682"/>
                    </a:cubicBezTo>
                    <a:cubicBezTo>
                      <a:pt x="1061252" y="2321469"/>
                      <a:pt x="1060754" y="2355740"/>
                      <a:pt x="1070522" y="2388667"/>
                    </a:cubicBezTo>
                    <a:cubicBezTo>
                      <a:pt x="1080600" y="2422815"/>
                      <a:pt x="1085513" y="2459602"/>
                      <a:pt x="1093939" y="2494653"/>
                    </a:cubicBezTo>
                    <a:cubicBezTo>
                      <a:pt x="1098500" y="2513273"/>
                      <a:pt x="1106866" y="2529964"/>
                      <a:pt x="1112007" y="2548197"/>
                    </a:cubicBezTo>
                    <a:cubicBezTo>
                      <a:pt x="1121409" y="2581573"/>
                      <a:pt x="1130232" y="2615336"/>
                      <a:pt x="1138346" y="2649163"/>
                    </a:cubicBezTo>
                    <a:cubicBezTo>
                      <a:pt x="1146465" y="2682988"/>
                      <a:pt x="1157699" y="2716368"/>
                      <a:pt x="1160337" y="2751608"/>
                    </a:cubicBezTo>
                    <a:cubicBezTo>
                      <a:pt x="1164714" y="2811646"/>
                      <a:pt x="1159211" y="2873999"/>
                      <a:pt x="1165737" y="2933012"/>
                    </a:cubicBezTo>
                    <a:cubicBezTo>
                      <a:pt x="1172445" y="2992925"/>
                      <a:pt x="1185964" y="3051556"/>
                      <a:pt x="1202029" y="3107873"/>
                    </a:cubicBezTo>
                    <a:cubicBezTo>
                      <a:pt x="1214635" y="3152396"/>
                      <a:pt x="1227749" y="3194534"/>
                      <a:pt x="1225692" y="3244974"/>
                    </a:cubicBezTo>
                    <a:cubicBezTo>
                      <a:pt x="1224565" y="3273123"/>
                      <a:pt x="1231196" y="3305079"/>
                      <a:pt x="1243916" y="3326221"/>
                    </a:cubicBezTo>
                    <a:cubicBezTo>
                      <a:pt x="1271701" y="3372044"/>
                      <a:pt x="1285247" y="3423911"/>
                      <a:pt x="1293067" y="3480219"/>
                    </a:cubicBezTo>
                    <a:lnTo>
                      <a:pt x="1308071" y="3585182"/>
                    </a:lnTo>
                    <a:lnTo>
                      <a:pt x="1295962" y="3584708"/>
                    </a:lnTo>
                    <a:cubicBezTo>
                      <a:pt x="1237754" y="3586303"/>
                      <a:pt x="1180629" y="3594888"/>
                      <a:pt x="1118893" y="3568330"/>
                    </a:cubicBezTo>
                    <a:cubicBezTo>
                      <a:pt x="1113435" y="3565936"/>
                      <a:pt x="1102517" y="3567964"/>
                      <a:pt x="1094179" y="3567566"/>
                    </a:cubicBezTo>
                    <a:cubicBezTo>
                      <a:pt x="1027548" y="3564029"/>
                      <a:pt x="967064" y="3547281"/>
                      <a:pt x="922719" y="3516472"/>
                    </a:cubicBezTo>
                    <a:cubicBezTo>
                      <a:pt x="908178" y="3506414"/>
                      <a:pt x="892942" y="3497984"/>
                      <a:pt x="877028" y="3490955"/>
                    </a:cubicBezTo>
                    <a:lnTo>
                      <a:pt x="850533" y="3481837"/>
                    </a:lnTo>
                    <a:lnTo>
                      <a:pt x="852113" y="3461170"/>
                    </a:lnTo>
                    <a:cubicBezTo>
                      <a:pt x="854391" y="3434500"/>
                      <a:pt x="848474" y="3414331"/>
                      <a:pt x="831383" y="3399179"/>
                    </a:cubicBezTo>
                    <a:cubicBezTo>
                      <a:pt x="801767" y="3373388"/>
                      <a:pt x="773654" y="3344957"/>
                      <a:pt x="743141" y="3320580"/>
                    </a:cubicBezTo>
                    <a:cubicBezTo>
                      <a:pt x="722236" y="3303685"/>
                      <a:pt x="714543" y="3281842"/>
                      <a:pt x="713221" y="3251241"/>
                    </a:cubicBezTo>
                    <a:cubicBezTo>
                      <a:pt x="712555" y="3234106"/>
                      <a:pt x="704768" y="3217029"/>
                      <a:pt x="697098" y="3202528"/>
                    </a:cubicBezTo>
                    <a:cubicBezTo>
                      <a:pt x="687845" y="3184997"/>
                      <a:pt x="672212" y="3172554"/>
                      <a:pt x="664820" y="3154190"/>
                    </a:cubicBezTo>
                    <a:cubicBezTo>
                      <a:pt x="646169" y="3109209"/>
                      <a:pt x="616744" y="3087991"/>
                      <a:pt x="572501" y="3087312"/>
                    </a:cubicBezTo>
                    <a:cubicBezTo>
                      <a:pt x="533259" y="3086763"/>
                      <a:pt x="493731" y="3044085"/>
                      <a:pt x="497703" y="3005243"/>
                    </a:cubicBezTo>
                    <a:cubicBezTo>
                      <a:pt x="502030" y="2962279"/>
                      <a:pt x="490540" y="2928257"/>
                      <a:pt x="476984" y="2892751"/>
                    </a:cubicBezTo>
                    <a:cubicBezTo>
                      <a:pt x="469363" y="2872905"/>
                      <a:pt x="465404" y="2847135"/>
                      <a:pt x="468947" y="2824527"/>
                    </a:cubicBezTo>
                    <a:cubicBezTo>
                      <a:pt x="482188" y="2738605"/>
                      <a:pt x="520979" y="2665650"/>
                      <a:pt x="569138" y="2595026"/>
                    </a:cubicBezTo>
                    <a:cubicBezTo>
                      <a:pt x="600577" y="2548865"/>
                      <a:pt x="622260" y="2493483"/>
                      <a:pt x="645397" y="2440808"/>
                    </a:cubicBezTo>
                    <a:cubicBezTo>
                      <a:pt x="652529" y="2424387"/>
                      <a:pt x="655029" y="2401457"/>
                      <a:pt x="651820" y="2384384"/>
                    </a:cubicBezTo>
                    <a:cubicBezTo>
                      <a:pt x="640949" y="2324596"/>
                      <a:pt x="629163" y="2264805"/>
                      <a:pt x="612994" y="2207332"/>
                    </a:cubicBezTo>
                    <a:cubicBezTo>
                      <a:pt x="597678" y="2153787"/>
                      <a:pt x="601053" y="2099808"/>
                      <a:pt x="620894" y="2046679"/>
                    </a:cubicBezTo>
                    <a:cubicBezTo>
                      <a:pt x="635367" y="2007977"/>
                      <a:pt x="641110" y="1970814"/>
                      <a:pt x="644614" y="1931265"/>
                    </a:cubicBezTo>
                    <a:cubicBezTo>
                      <a:pt x="647465" y="1898285"/>
                      <a:pt x="653360" y="1862859"/>
                      <a:pt x="665994" y="1832337"/>
                    </a:cubicBezTo>
                    <a:cubicBezTo>
                      <a:pt x="683779" y="1789578"/>
                      <a:pt x="688928" y="1751381"/>
                      <a:pt x="678276" y="1709437"/>
                    </a:cubicBezTo>
                    <a:cubicBezTo>
                      <a:pt x="672576" y="1687079"/>
                      <a:pt x="673987" y="1660990"/>
                      <a:pt x="672955" y="1636123"/>
                    </a:cubicBezTo>
                    <a:cubicBezTo>
                      <a:pt x="671272" y="1597795"/>
                      <a:pt x="671867" y="1558758"/>
                      <a:pt x="668480" y="1520749"/>
                    </a:cubicBezTo>
                    <a:cubicBezTo>
                      <a:pt x="665050" y="1479903"/>
                      <a:pt x="655019" y="1440408"/>
                      <a:pt x="653920" y="1399437"/>
                    </a:cubicBezTo>
                    <a:cubicBezTo>
                      <a:pt x="652652" y="1355309"/>
                      <a:pt x="639893" y="1323154"/>
                      <a:pt x="612686" y="1296979"/>
                    </a:cubicBezTo>
                    <a:cubicBezTo>
                      <a:pt x="595576" y="1280408"/>
                      <a:pt x="578401" y="1259588"/>
                      <a:pt x="570220" y="1235618"/>
                    </a:cubicBezTo>
                    <a:cubicBezTo>
                      <a:pt x="553631" y="1186194"/>
                      <a:pt x="545669" y="1131821"/>
                      <a:pt x="529736" y="1081752"/>
                    </a:cubicBezTo>
                    <a:cubicBezTo>
                      <a:pt x="507466" y="1011390"/>
                      <a:pt x="481332" y="944631"/>
                      <a:pt x="414305" y="918292"/>
                    </a:cubicBezTo>
                    <a:cubicBezTo>
                      <a:pt x="377314" y="903769"/>
                      <a:pt x="368843" y="874065"/>
                      <a:pt x="373924" y="825689"/>
                    </a:cubicBezTo>
                    <a:cubicBezTo>
                      <a:pt x="375689" y="809590"/>
                      <a:pt x="376722" y="786203"/>
                      <a:pt x="368949" y="778726"/>
                    </a:cubicBezTo>
                    <a:cubicBezTo>
                      <a:pt x="345838" y="756354"/>
                      <a:pt x="349308" y="725824"/>
                      <a:pt x="347020" y="694643"/>
                    </a:cubicBezTo>
                    <a:cubicBezTo>
                      <a:pt x="345704" y="675894"/>
                      <a:pt x="339306" y="651346"/>
                      <a:pt x="327478" y="642898"/>
                    </a:cubicBezTo>
                    <a:cubicBezTo>
                      <a:pt x="279698" y="608395"/>
                      <a:pt x="263590" y="549247"/>
                      <a:pt x="243468" y="491960"/>
                    </a:cubicBezTo>
                    <a:cubicBezTo>
                      <a:pt x="237433" y="475142"/>
                      <a:pt x="230250" y="456843"/>
                      <a:pt x="218930" y="446010"/>
                    </a:cubicBezTo>
                    <a:cubicBezTo>
                      <a:pt x="194433" y="422927"/>
                      <a:pt x="180036" y="395344"/>
                      <a:pt x="180614" y="354892"/>
                    </a:cubicBezTo>
                    <a:cubicBezTo>
                      <a:pt x="180923" y="342010"/>
                      <a:pt x="176523" y="328798"/>
                      <a:pt x="171988" y="317521"/>
                    </a:cubicBezTo>
                    <a:cubicBezTo>
                      <a:pt x="162052" y="293291"/>
                      <a:pt x="148442" y="271315"/>
                      <a:pt x="139875" y="246378"/>
                    </a:cubicBezTo>
                    <a:cubicBezTo>
                      <a:pt x="117577" y="182780"/>
                      <a:pt x="95749" y="119890"/>
                      <a:pt x="51499" y="73211"/>
                    </a:cubicBezTo>
                    <a:cubicBezTo>
                      <a:pt x="40691" y="61834"/>
                      <a:pt x="29467" y="49763"/>
                      <a:pt x="19690" y="3662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3CA5C733-38F9-4D36-A78D-0AB08CCBB5A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2748588" y="0"/>
                <a:ext cx="1339053" cy="6858000"/>
              </a:xfrm>
              <a:custGeom>
                <a:avLst/>
                <a:gdLst>
                  <a:gd name="connsiteX0" fmla="*/ 850532 w 1339053"/>
                  <a:gd name="connsiteY0" fmla="*/ 3481838 h 6858000"/>
                  <a:gd name="connsiteX1" fmla="*/ 877027 w 1339053"/>
                  <a:gd name="connsiteY1" fmla="*/ 3490955 h 6858000"/>
                  <a:gd name="connsiteX2" fmla="*/ 922718 w 1339053"/>
                  <a:gd name="connsiteY2" fmla="*/ 3516472 h 6858000"/>
                  <a:gd name="connsiteX3" fmla="*/ 1094179 w 1339053"/>
                  <a:gd name="connsiteY3" fmla="*/ 3567567 h 6858000"/>
                  <a:gd name="connsiteX4" fmla="*/ 1118891 w 1339053"/>
                  <a:gd name="connsiteY4" fmla="*/ 3568331 h 6858000"/>
                  <a:gd name="connsiteX5" fmla="*/ 1295961 w 1339053"/>
                  <a:gd name="connsiteY5" fmla="*/ 3584709 h 6858000"/>
                  <a:gd name="connsiteX6" fmla="*/ 1308070 w 1339053"/>
                  <a:gd name="connsiteY6" fmla="*/ 3585183 h 6858000"/>
                  <a:gd name="connsiteX7" fmla="*/ 1325263 w 1339053"/>
                  <a:gd name="connsiteY7" fmla="*/ 3705453 h 6858000"/>
                  <a:gd name="connsiteX8" fmla="*/ 1334107 w 1339053"/>
                  <a:gd name="connsiteY8" fmla="*/ 3772268 h 6858000"/>
                  <a:gd name="connsiteX9" fmla="*/ 1338203 w 1339053"/>
                  <a:gd name="connsiteY9" fmla="*/ 3831076 h 6858000"/>
                  <a:gd name="connsiteX10" fmla="*/ 1338805 w 1339053"/>
                  <a:gd name="connsiteY10" fmla="*/ 3839709 h 6858000"/>
                  <a:gd name="connsiteX11" fmla="*/ 1335635 w 1339053"/>
                  <a:gd name="connsiteY11" fmla="*/ 4118635 h 6858000"/>
                  <a:gd name="connsiteX12" fmla="*/ 1337171 w 1339053"/>
                  <a:gd name="connsiteY12" fmla="*/ 4209403 h 6858000"/>
                  <a:gd name="connsiteX13" fmla="*/ 1325840 w 1339053"/>
                  <a:gd name="connsiteY13" fmla="*/ 4309174 h 6858000"/>
                  <a:gd name="connsiteX14" fmla="*/ 1321122 w 1339053"/>
                  <a:gd name="connsiteY14" fmla="*/ 4473630 h 6858000"/>
                  <a:gd name="connsiteX15" fmla="*/ 1302196 w 1339053"/>
                  <a:gd name="connsiteY15" fmla="*/ 4791709 h 6858000"/>
                  <a:gd name="connsiteX16" fmla="*/ 1293239 w 1339053"/>
                  <a:gd name="connsiteY16" fmla="*/ 4860048 h 6858000"/>
                  <a:gd name="connsiteX17" fmla="*/ 1288829 w 1339053"/>
                  <a:gd name="connsiteY17" fmla="*/ 5039837 h 6858000"/>
                  <a:gd name="connsiteX18" fmla="*/ 1289584 w 1339053"/>
                  <a:gd name="connsiteY18" fmla="*/ 5148703 h 6858000"/>
                  <a:gd name="connsiteX19" fmla="*/ 1282205 w 1339053"/>
                  <a:gd name="connsiteY19" fmla="*/ 5236435 h 6858000"/>
                  <a:gd name="connsiteX20" fmla="*/ 1268145 w 1339053"/>
                  <a:gd name="connsiteY20" fmla="*/ 5311662 h 6858000"/>
                  <a:gd name="connsiteX21" fmla="*/ 1250547 w 1339053"/>
                  <a:gd name="connsiteY21" fmla="*/ 5515595 h 6858000"/>
                  <a:gd name="connsiteX22" fmla="*/ 1243323 w 1339053"/>
                  <a:gd name="connsiteY22" fmla="*/ 5596885 h 6858000"/>
                  <a:gd name="connsiteX23" fmla="*/ 1238303 w 1339053"/>
                  <a:gd name="connsiteY23" fmla="*/ 5812036 h 6858000"/>
                  <a:gd name="connsiteX24" fmla="*/ 1223551 w 1339053"/>
                  <a:gd name="connsiteY24" fmla="*/ 5991171 h 6858000"/>
                  <a:gd name="connsiteX25" fmla="*/ 1219699 w 1339053"/>
                  <a:gd name="connsiteY25" fmla="*/ 6066726 h 6858000"/>
                  <a:gd name="connsiteX26" fmla="*/ 1199935 w 1339053"/>
                  <a:gd name="connsiteY26" fmla="*/ 6236130 h 6858000"/>
                  <a:gd name="connsiteX27" fmla="*/ 1192857 w 1339053"/>
                  <a:gd name="connsiteY27" fmla="*/ 6333267 h 6858000"/>
                  <a:gd name="connsiteX28" fmla="*/ 1148174 w 1339053"/>
                  <a:gd name="connsiteY28" fmla="*/ 6561849 h 6858000"/>
                  <a:gd name="connsiteX29" fmla="*/ 1100424 w 1339053"/>
                  <a:gd name="connsiteY29" fmla="*/ 6797385 h 6858000"/>
                  <a:gd name="connsiteX30" fmla="*/ 1085621 w 1339053"/>
                  <a:gd name="connsiteY30" fmla="*/ 6858000 h 6858000"/>
                  <a:gd name="connsiteX31" fmla="*/ 932341 w 1339053"/>
                  <a:gd name="connsiteY31" fmla="*/ 6858000 h 6858000"/>
                  <a:gd name="connsiteX32" fmla="*/ 944496 w 1339053"/>
                  <a:gd name="connsiteY32" fmla="*/ 6829656 h 6858000"/>
                  <a:gd name="connsiteX33" fmla="*/ 913239 w 1339053"/>
                  <a:gd name="connsiteY33" fmla="*/ 6720119 h 6858000"/>
                  <a:gd name="connsiteX34" fmla="*/ 870682 w 1339053"/>
                  <a:gd name="connsiteY34" fmla="*/ 6655346 h 6858000"/>
                  <a:gd name="connsiteX35" fmla="*/ 846442 w 1339053"/>
                  <a:gd name="connsiteY35" fmla="*/ 6498594 h 6858000"/>
                  <a:gd name="connsiteX36" fmla="*/ 881150 w 1339053"/>
                  <a:gd name="connsiteY36" fmla="*/ 6473756 h 6858000"/>
                  <a:gd name="connsiteX37" fmla="*/ 922470 w 1339053"/>
                  <a:gd name="connsiteY37" fmla="*/ 6377035 h 6858000"/>
                  <a:gd name="connsiteX38" fmla="*/ 955039 w 1339053"/>
                  <a:gd name="connsiteY38" fmla="*/ 6268585 h 6858000"/>
                  <a:gd name="connsiteX39" fmla="*/ 1024350 w 1339053"/>
                  <a:gd name="connsiteY39" fmla="*/ 6083443 h 6858000"/>
                  <a:gd name="connsiteX40" fmla="*/ 999696 w 1339053"/>
                  <a:gd name="connsiteY40" fmla="*/ 5938416 h 6858000"/>
                  <a:gd name="connsiteX41" fmla="*/ 988342 w 1339053"/>
                  <a:gd name="connsiteY41" fmla="*/ 5882426 h 6858000"/>
                  <a:gd name="connsiteX42" fmla="*/ 985444 w 1339053"/>
                  <a:gd name="connsiteY42" fmla="*/ 5832438 h 6858000"/>
                  <a:gd name="connsiteX43" fmla="*/ 992016 w 1339053"/>
                  <a:gd name="connsiteY43" fmla="*/ 5777751 h 6858000"/>
                  <a:gd name="connsiteX44" fmla="*/ 995028 w 1339053"/>
                  <a:gd name="connsiteY44" fmla="*/ 5641832 h 6858000"/>
                  <a:gd name="connsiteX45" fmla="*/ 981247 w 1339053"/>
                  <a:gd name="connsiteY45" fmla="*/ 5562522 h 6858000"/>
                  <a:gd name="connsiteX46" fmla="*/ 995131 w 1339053"/>
                  <a:gd name="connsiteY46" fmla="*/ 5398075 h 6858000"/>
                  <a:gd name="connsiteX47" fmla="*/ 997379 w 1339053"/>
                  <a:gd name="connsiteY47" fmla="*/ 5283928 h 6858000"/>
                  <a:gd name="connsiteX48" fmla="*/ 979617 w 1339053"/>
                  <a:gd name="connsiteY48" fmla="*/ 5157396 h 6858000"/>
                  <a:gd name="connsiteX49" fmla="*/ 976441 w 1339053"/>
                  <a:gd name="connsiteY49" fmla="*/ 5139485 h 6858000"/>
                  <a:gd name="connsiteX50" fmla="*/ 953793 w 1339053"/>
                  <a:gd name="connsiteY50" fmla="*/ 5091862 h 6858000"/>
                  <a:gd name="connsiteX51" fmla="*/ 853056 w 1339053"/>
                  <a:gd name="connsiteY51" fmla="*/ 5001787 h 6858000"/>
                  <a:gd name="connsiteX52" fmla="*/ 833979 w 1339053"/>
                  <a:gd name="connsiteY52" fmla="*/ 4978966 h 6858000"/>
                  <a:gd name="connsiteX53" fmla="*/ 796995 w 1339053"/>
                  <a:gd name="connsiteY53" fmla="*/ 4813768 h 6858000"/>
                  <a:gd name="connsiteX54" fmla="*/ 820590 w 1339053"/>
                  <a:gd name="connsiteY54" fmla="*/ 4764057 h 6858000"/>
                  <a:gd name="connsiteX55" fmla="*/ 864688 w 1339053"/>
                  <a:gd name="connsiteY55" fmla="*/ 4714752 h 6858000"/>
                  <a:gd name="connsiteX56" fmla="*/ 910485 w 1339053"/>
                  <a:gd name="connsiteY56" fmla="*/ 4590911 h 6858000"/>
                  <a:gd name="connsiteX57" fmla="*/ 911445 w 1339053"/>
                  <a:gd name="connsiteY57" fmla="*/ 4539571 h 6858000"/>
                  <a:gd name="connsiteX58" fmla="*/ 900285 w 1339053"/>
                  <a:gd name="connsiteY58" fmla="*/ 4445837 h 6858000"/>
                  <a:gd name="connsiteX59" fmla="*/ 863237 w 1339053"/>
                  <a:gd name="connsiteY59" fmla="*/ 4364703 h 6858000"/>
                  <a:gd name="connsiteX60" fmla="*/ 798070 w 1339053"/>
                  <a:gd name="connsiteY60" fmla="*/ 4243284 h 6858000"/>
                  <a:gd name="connsiteX61" fmla="*/ 817097 w 1339053"/>
                  <a:gd name="connsiteY61" fmla="*/ 4054750 h 6858000"/>
                  <a:gd name="connsiteX62" fmla="*/ 826251 w 1339053"/>
                  <a:gd name="connsiteY62" fmla="*/ 3982801 h 6858000"/>
                  <a:gd name="connsiteX63" fmla="*/ 836848 w 1339053"/>
                  <a:gd name="connsiteY63" fmla="*/ 3784939 h 6858000"/>
                  <a:gd name="connsiteX64" fmla="*/ 841285 w 1339053"/>
                  <a:gd name="connsiteY64" fmla="*/ 3766755 h 6858000"/>
                  <a:gd name="connsiteX65" fmla="*/ 841284 w 1339053"/>
                  <a:gd name="connsiteY65" fmla="*/ 3766755 h 6858000"/>
                  <a:gd name="connsiteX66" fmla="*/ 852925 w 1339053"/>
                  <a:gd name="connsiteY66" fmla="*/ 3719034 h 6858000"/>
                  <a:gd name="connsiteX67" fmla="*/ 857932 w 1339053"/>
                  <a:gd name="connsiteY67" fmla="*/ 3696880 h 6858000"/>
                  <a:gd name="connsiteX68" fmla="*/ 853534 w 1339053"/>
                  <a:gd name="connsiteY68" fmla="*/ 3507036 h 6858000"/>
                  <a:gd name="connsiteX69" fmla="*/ 850226 w 1339053"/>
                  <a:gd name="connsiteY69" fmla="*/ 3485839 h 6858000"/>
                  <a:gd name="connsiteX70" fmla="*/ 0 w 1339053"/>
                  <a:gd name="connsiteY70" fmla="*/ 0 h 6858000"/>
                  <a:gd name="connsiteX71" fmla="*/ 455609 w 1339053"/>
                  <a:gd name="connsiteY71" fmla="*/ 0 h 6858000"/>
                  <a:gd name="connsiteX72" fmla="*/ 459171 w 1339053"/>
                  <a:gd name="connsiteY72" fmla="*/ 72395 h 6858000"/>
                  <a:gd name="connsiteX73" fmla="*/ 460041 w 1339053"/>
                  <a:gd name="connsiteY73" fmla="*/ 131917 h 6858000"/>
                  <a:gd name="connsiteX74" fmla="*/ 504421 w 1339053"/>
                  <a:gd name="connsiteY74" fmla="*/ 389691 h 6858000"/>
                  <a:gd name="connsiteX75" fmla="*/ 582097 w 1339053"/>
                  <a:gd name="connsiteY75" fmla="*/ 634609 h 6858000"/>
                  <a:gd name="connsiteX76" fmla="*/ 702468 w 1339053"/>
                  <a:gd name="connsiteY76" fmla="*/ 834019 h 6858000"/>
                  <a:gd name="connsiteX77" fmla="*/ 729203 w 1339053"/>
                  <a:gd name="connsiteY77" fmla="*/ 887701 h 6858000"/>
                  <a:gd name="connsiteX78" fmla="*/ 743787 w 1339053"/>
                  <a:gd name="connsiteY78" fmla="*/ 1016355 h 6858000"/>
                  <a:gd name="connsiteX79" fmla="*/ 750083 w 1339053"/>
                  <a:gd name="connsiteY79" fmla="*/ 1128060 h 6858000"/>
                  <a:gd name="connsiteX80" fmla="*/ 768866 w 1339053"/>
                  <a:gd name="connsiteY80" fmla="*/ 1213431 h 6858000"/>
                  <a:gd name="connsiteX81" fmla="*/ 787802 w 1339053"/>
                  <a:gd name="connsiteY81" fmla="*/ 1286432 h 6858000"/>
                  <a:gd name="connsiteX82" fmla="*/ 842837 w 1339053"/>
                  <a:gd name="connsiteY82" fmla="*/ 1455511 h 6858000"/>
                  <a:gd name="connsiteX83" fmla="*/ 877988 w 1339053"/>
                  <a:gd name="connsiteY83" fmla="*/ 1634814 h 6858000"/>
                  <a:gd name="connsiteX84" fmla="*/ 941063 w 1339053"/>
                  <a:gd name="connsiteY84" fmla="*/ 1789731 h 6858000"/>
                  <a:gd name="connsiteX85" fmla="*/ 980124 w 1339053"/>
                  <a:gd name="connsiteY85" fmla="*/ 1857657 h 6858000"/>
                  <a:gd name="connsiteX86" fmla="*/ 984484 w 1339053"/>
                  <a:gd name="connsiteY86" fmla="*/ 1976384 h 6858000"/>
                  <a:gd name="connsiteX87" fmla="*/ 1007189 w 1339053"/>
                  <a:gd name="connsiteY87" fmla="*/ 2110650 h 6858000"/>
                  <a:gd name="connsiteX88" fmla="*/ 1039893 w 1339053"/>
                  <a:gd name="connsiteY88" fmla="*/ 2211041 h 6858000"/>
                  <a:gd name="connsiteX89" fmla="*/ 1059162 w 1339053"/>
                  <a:gd name="connsiteY89" fmla="*/ 2286682 h 6858000"/>
                  <a:gd name="connsiteX90" fmla="*/ 1070522 w 1339053"/>
                  <a:gd name="connsiteY90" fmla="*/ 2388667 h 6858000"/>
                  <a:gd name="connsiteX91" fmla="*/ 1093939 w 1339053"/>
                  <a:gd name="connsiteY91" fmla="*/ 2494653 h 6858000"/>
                  <a:gd name="connsiteX92" fmla="*/ 1112007 w 1339053"/>
                  <a:gd name="connsiteY92" fmla="*/ 2548197 h 6858000"/>
                  <a:gd name="connsiteX93" fmla="*/ 1138346 w 1339053"/>
                  <a:gd name="connsiteY93" fmla="*/ 2649163 h 6858000"/>
                  <a:gd name="connsiteX94" fmla="*/ 1160337 w 1339053"/>
                  <a:gd name="connsiteY94" fmla="*/ 2751608 h 6858000"/>
                  <a:gd name="connsiteX95" fmla="*/ 1165737 w 1339053"/>
                  <a:gd name="connsiteY95" fmla="*/ 2933012 h 6858000"/>
                  <a:gd name="connsiteX96" fmla="*/ 1202029 w 1339053"/>
                  <a:gd name="connsiteY96" fmla="*/ 3107873 h 6858000"/>
                  <a:gd name="connsiteX97" fmla="*/ 1225692 w 1339053"/>
                  <a:gd name="connsiteY97" fmla="*/ 3244974 h 6858000"/>
                  <a:gd name="connsiteX98" fmla="*/ 1243916 w 1339053"/>
                  <a:gd name="connsiteY98" fmla="*/ 3326221 h 6858000"/>
                  <a:gd name="connsiteX99" fmla="*/ 1293067 w 1339053"/>
                  <a:gd name="connsiteY99" fmla="*/ 3480219 h 6858000"/>
                  <a:gd name="connsiteX100" fmla="*/ 1308071 w 1339053"/>
                  <a:gd name="connsiteY100" fmla="*/ 3585182 h 6858000"/>
                  <a:gd name="connsiteX101" fmla="*/ 1295962 w 1339053"/>
                  <a:gd name="connsiteY101" fmla="*/ 3584708 h 6858000"/>
                  <a:gd name="connsiteX102" fmla="*/ 1118893 w 1339053"/>
                  <a:gd name="connsiteY102" fmla="*/ 3568330 h 6858000"/>
                  <a:gd name="connsiteX103" fmla="*/ 1094179 w 1339053"/>
                  <a:gd name="connsiteY103" fmla="*/ 3567566 h 6858000"/>
                  <a:gd name="connsiteX104" fmla="*/ 922719 w 1339053"/>
                  <a:gd name="connsiteY104" fmla="*/ 3516472 h 6858000"/>
                  <a:gd name="connsiteX105" fmla="*/ 877028 w 1339053"/>
                  <a:gd name="connsiteY105" fmla="*/ 3490955 h 6858000"/>
                  <a:gd name="connsiteX106" fmla="*/ 850533 w 1339053"/>
                  <a:gd name="connsiteY106" fmla="*/ 3481837 h 6858000"/>
                  <a:gd name="connsiteX107" fmla="*/ 852113 w 1339053"/>
                  <a:gd name="connsiteY107" fmla="*/ 3461170 h 6858000"/>
                  <a:gd name="connsiteX108" fmla="*/ 831383 w 1339053"/>
                  <a:gd name="connsiteY108" fmla="*/ 3399179 h 6858000"/>
                  <a:gd name="connsiteX109" fmla="*/ 743141 w 1339053"/>
                  <a:gd name="connsiteY109" fmla="*/ 3320580 h 6858000"/>
                  <a:gd name="connsiteX110" fmla="*/ 713221 w 1339053"/>
                  <a:gd name="connsiteY110" fmla="*/ 3251241 h 6858000"/>
                  <a:gd name="connsiteX111" fmla="*/ 697098 w 1339053"/>
                  <a:gd name="connsiteY111" fmla="*/ 3202528 h 6858000"/>
                  <a:gd name="connsiteX112" fmla="*/ 664820 w 1339053"/>
                  <a:gd name="connsiteY112" fmla="*/ 3154190 h 6858000"/>
                  <a:gd name="connsiteX113" fmla="*/ 572501 w 1339053"/>
                  <a:gd name="connsiteY113" fmla="*/ 3087312 h 6858000"/>
                  <a:gd name="connsiteX114" fmla="*/ 497703 w 1339053"/>
                  <a:gd name="connsiteY114" fmla="*/ 3005243 h 6858000"/>
                  <a:gd name="connsiteX115" fmla="*/ 476984 w 1339053"/>
                  <a:gd name="connsiteY115" fmla="*/ 2892751 h 6858000"/>
                  <a:gd name="connsiteX116" fmla="*/ 468947 w 1339053"/>
                  <a:gd name="connsiteY116" fmla="*/ 2824527 h 6858000"/>
                  <a:gd name="connsiteX117" fmla="*/ 569138 w 1339053"/>
                  <a:gd name="connsiteY117" fmla="*/ 2595026 h 6858000"/>
                  <a:gd name="connsiteX118" fmla="*/ 645397 w 1339053"/>
                  <a:gd name="connsiteY118" fmla="*/ 2440808 h 6858000"/>
                  <a:gd name="connsiteX119" fmla="*/ 651820 w 1339053"/>
                  <a:gd name="connsiteY119" fmla="*/ 2384384 h 6858000"/>
                  <a:gd name="connsiteX120" fmla="*/ 612994 w 1339053"/>
                  <a:gd name="connsiteY120" fmla="*/ 2207332 h 6858000"/>
                  <a:gd name="connsiteX121" fmla="*/ 620894 w 1339053"/>
                  <a:gd name="connsiteY121" fmla="*/ 2046679 h 6858000"/>
                  <a:gd name="connsiteX122" fmla="*/ 644614 w 1339053"/>
                  <a:gd name="connsiteY122" fmla="*/ 1931265 h 6858000"/>
                  <a:gd name="connsiteX123" fmla="*/ 665994 w 1339053"/>
                  <a:gd name="connsiteY123" fmla="*/ 1832337 h 6858000"/>
                  <a:gd name="connsiteX124" fmla="*/ 678276 w 1339053"/>
                  <a:gd name="connsiteY124" fmla="*/ 1709437 h 6858000"/>
                  <a:gd name="connsiteX125" fmla="*/ 672955 w 1339053"/>
                  <a:gd name="connsiteY125" fmla="*/ 1636123 h 6858000"/>
                  <a:gd name="connsiteX126" fmla="*/ 668480 w 1339053"/>
                  <a:gd name="connsiteY126" fmla="*/ 1520749 h 6858000"/>
                  <a:gd name="connsiteX127" fmla="*/ 653920 w 1339053"/>
                  <a:gd name="connsiteY127" fmla="*/ 1399437 h 6858000"/>
                  <a:gd name="connsiteX128" fmla="*/ 612686 w 1339053"/>
                  <a:gd name="connsiteY128" fmla="*/ 1296979 h 6858000"/>
                  <a:gd name="connsiteX129" fmla="*/ 570220 w 1339053"/>
                  <a:gd name="connsiteY129" fmla="*/ 1235618 h 6858000"/>
                  <a:gd name="connsiteX130" fmla="*/ 529736 w 1339053"/>
                  <a:gd name="connsiteY130" fmla="*/ 1081752 h 6858000"/>
                  <a:gd name="connsiteX131" fmla="*/ 414305 w 1339053"/>
                  <a:gd name="connsiteY131" fmla="*/ 918292 h 6858000"/>
                  <a:gd name="connsiteX132" fmla="*/ 373924 w 1339053"/>
                  <a:gd name="connsiteY132" fmla="*/ 825689 h 6858000"/>
                  <a:gd name="connsiteX133" fmla="*/ 368949 w 1339053"/>
                  <a:gd name="connsiteY133" fmla="*/ 778726 h 6858000"/>
                  <a:gd name="connsiteX134" fmla="*/ 347020 w 1339053"/>
                  <a:gd name="connsiteY134" fmla="*/ 694643 h 6858000"/>
                  <a:gd name="connsiteX135" fmla="*/ 327478 w 1339053"/>
                  <a:gd name="connsiteY135" fmla="*/ 642898 h 6858000"/>
                  <a:gd name="connsiteX136" fmla="*/ 243468 w 1339053"/>
                  <a:gd name="connsiteY136" fmla="*/ 491960 h 6858000"/>
                  <a:gd name="connsiteX137" fmla="*/ 218930 w 1339053"/>
                  <a:gd name="connsiteY137" fmla="*/ 446010 h 6858000"/>
                  <a:gd name="connsiteX138" fmla="*/ 180614 w 1339053"/>
                  <a:gd name="connsiteY138" fmla="*/ 354892 h 6858000"/>
                  <a:gd name="connsiteX139" fmla="*/ 171988 w 1339053"/>
                  <a:gd name="connsiteY139" fmla="*/ 317521 h 6858000"/>
                  <a:gd name="connsiteX140" fmla="*/ 139875 w 1339053"/>
                  <a:gd name="connsiteY140" fmla="*/ 246378 h 6858000"/>
                  <a:gd name="connsiteX141" fmla="*/ 51499 w 1339053"/>
                  <a:gd name="connsiteY141" fmla="*/ 73211 h 6858000"/>
                  <a:gd name="connsiteX142" fmla="*/ 19690 w 1339053"/>
                  <a:gd name="connsiteY142" fmla="*/ 36621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</a:cxnLst>
                <a:rect l="l" t="t" r="r" b="b"/>
                <a:pathLst>
                  <a:path w="1339053" h="6858000">
                    <a:moveTo>
                      <a:pt x="850532" y="3481838"/>
                    </a:moveTo>
                    <a:lnTo>
                      <a:pt x="877027" y="3490955"/>
                    </a:lnTo>
                    <a:cubicBezTo>
                      <a:pt x="892941" y="3497986"/>
                      <a:pt x="908176" y="3506416"/>
                      <a:pt x="922718" y="3516472"/>
                    </a:cubicBezTo>
                    <a:cubicBezTo>
                      <a:pt x="967062" y="3547282"/>
                      <a:pt x="1027547" y="3564030"/>
                      <a:pt x="1094179" y="3567567"/>
                    </a:cubicBezTo>
                    <a:cubicBezTo>
                      <a:pt x="1102515" y="3567965"/>
                      <a:pt x="1113434" y="3565936"/>
                      <a:pt x="1118891" y="3568331"/>
                    </a:cubicBezTo>
                    <a:cubicBezTo>
                      <a:pt x="1180628" y="3594888"/>
                      <a:pt x="1237753" y="3586304"/>
                      <a:pt x="1295961" y="3584709"/>
                    </a:cubicBezTo>
                    <a:lnTo>
                      <a:pt x="1308070" y="3585183"/>
                    </a:lnTo>
                    <a:lnTo>
                      <a:pt x="1325263" y="3705453"/>
                    </a:lnTo>
                    <a:cubicBezTo>
                      <a:pt x="1328254" y="3727679"/>
                      <a:pt x="1331526" y="3749922"/>
                      <a:pt x="1334107" y="3772268"/>
                    </a:cubicBezTo>
                    <a:lnTo>
                      <a:pt x="1338203" y="3831076"/>
                    </a:lnTo>
                    <a:lnTo>
                      <a:pt x="1338805" y="3839709"/>
                    </a:lnTo>
                    <a:cubicBezTo>
                      <a:pt x="1339996" y="3932341"/>
                      <a:pt x="1336568" y="4025809"/>
                      <a:pt x="1335635" y="4118635"/>
                    </a:cubicBezTo>
                    <a:cubicBezTo>
                      <a:pt x="1335202" y="4148976"/>
                      <a:pt x="1338805" y="4178868"/>
                      <a:pt x="1337171" y="4209403"/>
                    </a:cubicBezTo>
                    <a:cubicBezTo>
                      <a:pt x="1335445" y="4242449"/>
                      <a:pt x="1327565" y="4276129"/>
                      <a:pt x="1325840" y="4309174"/>
                    </a:cubicBezTo>
                    <a:cubicBezTo>
                      <a:pt x="1322853" y="4364122"/>
                      <a:pt x="1323899" y="4418621"/>
                      <a:pt x="1321122" y="4473630"/>
                    </a:cubicBezTo>
                    <a:cubicBezTo>
                      <a:pt x="1315632" y="4579723"/>
                      <a:pt x="1309019" y="4685750"/>
                      <a:pt x="1302196" y="4791709"/>
                    </a:cubicBezTo>
                    <a:cubicBezTo>
                      <a:pt x="1300696" y="4814383"/>
                      <a:pt x="1294244" y="4837504"/>
                      <a:pt x="1293239" y="4860048"/>
                    </a:cubicBezTo>
                    <a:cubicBezTo>
                      <a:pt x="1290785" y="4919957"/>
                      <a:pt x="1289660" y="4979994"/>
                      <a:pt x="1288829" y="5039837"/>
                    </a:cubicBezTo>
                    <a:cubicBezTo>
                      <a:pt x="1288401" y="5076103"/>
                      <a:pt x="1290512" y="5112310"/>
                      <a:pt x="1289584" y="5148703"/>
                    </a:cubicBezTo>
                    <a:cubicBezTo>
                      <a:pt x="1288845" y="5177820"/>
                      <a:pt x="1286193" y="5207193"/>
                      <a:pt x="1282205" y="5236435"/>
                    </a:cubicBezTo>
                    <a:cubicBezTo>
                      <a:pt x="1278784" y="5261619"/>
                      <a:pt x="1270649" y="5286477"/>
                      <a:pt x="1268145" y="5311662"/>
                    </a:cubicBezTo>
                    <a:cubicBezTo>
                      <a:pt x="1261308" y="5379812"/>
                      <a:pt x="1256387" y="5447703"/>
                      <a:pt x="1250547" y="5515595"/>
                    </a:cubicBezTo>
                    <a:cubicBezTo>
                      <a:pt x="1248113" y="5542776"/>
                      <a:pt x="1244054" y="5570023"/>
                      <a:pt x="1243323" y="5596885"/>
                    </a:cubicBezTo>
                    <a:cubicBezTo>
                      <a:pt x="1241082" y="5668709"/>
                      <a:pt x="1241668" y="5740276"/>
                      <a:pt x="1238303" y="5812036"/>
                    </a:cubicBezTo>
                    <a:cubicBezTo>
                      <a:pt x="1235508" y="5871554"/>
                      <a:pt x="1228259" y="5931392"/>
                      <a:pt x="1223551" y="5991171"/>
                    </a:cubicBezTo>
                    <a:cubicBezTo>
                      <a:pt x="1221675" y="6016549"/>
                      <a:pt x="1222415" y="6041609"/>
                      <a:pt x="1219699" y="6066726"/>
                    </a:cubicBezTo>
                    <a:cubicBezTo>
                      <a:pt x="1213776" y="6123024"/>
                      <a:pt x="1205938" y="6179576"/>
                      <a:pt x="1199935" y="6236130"/>
                    </a:cubicBezTo>
                    <a:cubicBezTo>
                      <a:pt x="1196614" y="6268403"/>
                      <a:pt x="1198425" y="6301127"/>
                      <a:pt x="1192857" y="6333267"/>
                    </a:cubicBezTo>
                    <a:cubicBezTo>
                      <a:pt x="1179603" y="6409590"/>
                      <a:pt x="1163470" y="6485591"/>
                      <a:pt x="1148174" y="6561849"/>
                    </a:cubicBezTo>
                    <a:cubicBezTo>
                      <a:pt x="1132370" y="6640486"/>
                      <a:pt x="1117066" y="6719000"/>
                      <a:pt x="1100424" y="6797385"/>
                    </a:cubicBezTo>
                    <a:lnTo>
                      <a:pt x="1085621" y="6858000"/>
                    </a:lnTo>
                    <a:lnTo>
                      <a:pt x="932341" y="6858000"/>
                    </a:lnTo>
                    <a:lnTo>
                      <a:pt x="944496" y="6829656"/>
                    </a:lnTo>
                    <a:cubicBezTo>
                      <a:pt x="964836" y="6776399"/>
                      <a:pt x="953622" y="6744439"/>
                      <a:pt x="913239" y="6720119"/>
                    </a:cubicBezTo>
                    <a:cubicBezTo>
                      <a:pt x="890880" y="6706443"/>
                      <a:pt x="866986" y="6690318"/>
                      <a:pt x="870682" y="6655346"/>
                    </a:cubicBezTo>
                    <a:cubicBezTo>
                      <a:pt x="876846" y="6598274"/>
                      <a:pt x="889503" y="6540954"/>
                      <a:pt x="846442" y="6498594"/>
                    </a:cubicBezTo>
                    <a:cubicBezTo>
                      <a:pt x="862273" y="6487399"/>
                      <a:pt x="871751" y="6480449"/>
                      <a:pt x="881150" y="6473756"/>
                    </a:cubicBezTo>
                    <a:cubicBezTo>
                      <a:pt x="907245" y="6455292"/>
                      <a:pt x="930705" y="6407516"/>
                      <a:pt x="922470" y="6377035"/>
                    </a:cubicBezTo>
                    <a:cubicBezTo>
                      <a:pt x="910652" y="6332192"/>
                      <a:pt x="925705" y="6299028"/>
                      <a:pt x="955039" y="6268585"/>
                    </a:cubicBezTo>
                    <a:cubicBezTo>
                      <a:pt x="1003777" y="6217606"/>
                      <a:pt x="1017630" y="6148240"/>
                      <a:pt x="1024350" y="6083443"/>
                    </a:cubicBezTo>
                    <a:cubicBezTo>
                      <a:pt x="1029590" y="6034553"/>
                      <a:pt x="1028255" y="5980246"/>
                      <a:pt x="999696" y="5938416"/>
                    </a:cubicBezTo>
                    <a:cubicBezTo>
                      <a:pt x="990505" y="5925141"/>
                      <a:pt x="991039" y="5901884"/>
                      <a:pt x="988342" y="5882426"/>
                    </a:cubicBezTo>
                    <a:cubicBezTo>
                      <a:pt x="986229" y="5866254"/>
                      <a:pt x="984774" y="5849442"/>
                      <a:pt x="985444" y="5832438"/>
                    </a:cubicBezTo>
                    <a:cubicBezTo>
                      <a:pt x="986010" y="5814273"/>
                      <a:pt x="985042" y="5793656"/>
                      <a:pt x="992016" y="5777751"/>
                    </a:cubicBezTo>
                    <a:cubicBezTo>
                      <a:pt x="1012886" y="5729456"/>
                      <a:pt x="1014467" y="5686488"/>
                      <a:pt x="995028" y="5641832"/>
                    </a:cubicBezTo>
                    <a:cubicBezTo>
                      <a:pt x="984984" y="5618696"/>
                      <a:pt x="974301" y="5585771"/>
                      <a:pt x="981247" y="5562522"/>
                    </a:cubicBezTo>
                    <a:cubicBezTo>
                      <a:pt x="998041" y="5505913"/>
                      <a:pt x="997454" y="5454379"/>
                      <a:pt x="995131" y="5398075"/>
                    </a:cubicBezTo>
                    <a:cubicBezTo>
                      <a:pt x="993724" y="5361807"/>
                      <a:pt x="997229" y="5322258"/>
                      <a:pt x="997379" y="5283928"/>
                    </a:cubicBezTo>
                    <a:cubicBezTo>
                      <a:pt x="997473" y="5239095"/>
                      <a:pt x="1006631" y="5193105"/>
                      <a:pt x="979617" y="5157396"/>
                    </a:cubicBezTo>
                    <a:cubicBezTo>
                      <a:pt x="976728" y="5153402"/>
                      <a:pt x="978724" y="5144705"/>
                      <a:pt x="976441" y="5139485"/>
                    </a:cubicBezTo>
                    <a:cubicBezTo>
                      <a:pt x="969619" y="5122991"/>
                      <a:pt x="964828" y="5102888"/>
                      <a:pt x="953793" y="5091862"/>
                    </a:cubicBezTo>
                    <a:cubicBezTo>
                      <a:pt x="921506" y="5059884"/>
                      <a:pt x="886609" y="5031900"/>
                      <a:pt x="853056" y="5001787"/>
                    </a:cubicBezTo>
                    <a:cubicBezTo>
                      <a:pt x="845882" y="4995337"/>
                      <a:pt x="836325" y="4988437"/>
                      <a:pt x="833979" y="4978966"/>
                    </a:cubicBezTo>
                    <a:cubicBezTo>
                      <a:pt x="820602" y="4924328"/>
                      <a:pt x="808509" y="4869239"/>
                      <a:pt x="796995" y="4813768"/>
                    </a:cubicBezTo>
                    <a:cubicBezTo>
                      <a:pt x="792418" y="4791474"/>
                      <a:pt x="803209" y="4777314"/>
                      <a:pt x="820590" y="4764057"/>
                    </a:cubicBezTo>
                    <a:cubicBezTo>
                      <a:pt x="837188" y="4751123"/>
                      <a:pt x="855398" y="4734452"/>
                      <a:pt x="864688" y="4714752"/>
                    </a:cubicBezTo>
                    <a:cubicBezTo>
                      <a:pt x="883062" y="4675275"/>
                      <a:pt x="897521" y="4632902"/>
                      <a:pt x="910485" y="4590911"/>
                    </a:cubicBezTo>
                    <a:cubicBezTo>
                      <a:pt x="915338" y="4575199"/>
                      <a:pt x="912978" y="4556131"/>
                      <a:pt x="911445" y="4539571"/>
                    </a:cubicBezTo>
                    <a:cubicBezTo>
                      <a:pt x="908527" y="4508200"/>
                      <a:pt x="900999" y="4477659"/>
                      <a:pt x="900285" y="4445837"/>
                    </a:cubicBezTo>
                    <a:cubicBezTo>
                      <a:pt x="899539" y="4408923"/>
                      <a:pt x="887958" y="4383340"/>
                      <a:pt x="863237" y="4364703"/>
                    </a:cubicBezTo>
                    <a:cubicBezTo>
                      <a:pt x="826431" y="4336971"/>
                      <a:pt x="808536" y="4292507"/>
                      <a:pt x="798070" y="4243284"/>
                    </a:cubicBezTo>
                    <a:cubicBezTo>
                      <a:pt x="784617" y="4180721"/>
                      <a:pt x="805728" y="4117545"/>
                      <a:pt x="817097" y="4054750"/>
                    </a:cubicBezTo>
                    <a:cubicBezTo>
                      <a:pt x="821537" y="4030724"/>
                      <a:pt x="826632" y="4006057"/>
                      <a:pt x="826251" y="3982801"/>
                    </a:cubicBezTo>
                    <a:cubicBezTo>
                      <a:pt x="825347" y="3916709"/>
                      <a:pt x="825150" y="3850833"/>
                      <a:pt x="836848" y="3784939"/>
                    </a:cubicBezTo>
                    <a:lnTo>
                      <a:pt x="841285" y="3766755"/>
                    </a:lnTo>
                    <a:lnTo>
                      <a:pt x="841284" y="3766755"/>
                    </a:lnTo>
                    <a:lnTo>
                      <a:pt x="852925" y="3719034"/>
                    </a:lnTo>
                    <a:cubicBezTo>
                      <a:pt x="855152" y="3711822"/>
                      <a:pt x="856753" y="3704413"/>
                      <a:pt x="857932" y="3696880"/>
                    </a:cubicBezTo>
                    <a:cubicBezTo>
                      <a:pt x="868683" y="3631632"/>
                      <a:pt x="885300" y="3565939"/>
                      <a:pt x="853534" y="3507036"/>
                    </a:cubicBezTo>
                    <a:cubicBezTo>
                      <a:pt x="850623" y="3501622"/>
                      <a:pt x="849992" y="3494020"/>
                      <a:pt x="850226" y="3485839"/>
                    </a:cubicBezTo>
                    <a:close/>
                    <a:moveTo>
                      <a:pt x="0" y="0"/>
                    </a:moveTo>
                    <a:lnTo>
                      <a:pt x="455609" y="0"/>
                    </a:lnTo>
                    <a:lnTo>
                      <a:pt x="459171" y="72395"/>
                    </a:lnTo>
                    <a:cubicBezTo>
                      <a:pt x="459671" y="92301"/>
                      <a:pt x="456894" y="113171"/>
                      <a:pt x="460041" y="131917"/>
                    </a:cubicBezTo>
                    <a:cubicBezTo>
                      <a:pt x="474213" y="218122"/>
                      <a:pt x="492031" y="302910"/>
                      <a:pt x="504421" y="389691"/>
                    </a:cubicBezTo>
                    <a:cubicBezTo>
                      <a:pt x="517349" y="479177"/>
                      <a:pt x="539516" y="562489"/>
                      <a:pt x="582097" y="634609"/>
                    </a:cubicBezTo>
                    <a:cubicBezTo>
                      <a:pt x="621686" y="701573"/>
                      <a:pt x="662589" y="767248"/>
                      <a:pt x="702468" y="834019"/>
                    </a:cubicBezTo>
                    <a:cubicBezTo>
                      <a:pt x="712587" y="850968"/>
                      <a:pt x="725536" y="867665"/>
                      <a:pt x="729203" y="887701"/>
                    </a:cubicBezTo>
                    <a:cubicBezTo>
                      <a:pt x="736973" y="929321"/>
                      <a:pt x="740155" y="973193"/>
                      <a:pt x="743787" y="1016355"/>
                    </a:cubicBezTo>
                    <a:cubicBezTo>
                      <a:pt x="746786" y="1053398"/>
                      <a:pt x="745800" y="1091467"/>
                      <a:pt x="750083" y="1128060"/>
                    </a:cubicBezTo>
                    <a:cubicBezTo>
                      <a:pt x="753428" y="1157309"/>
                      <a:pt x="762038" y="1185083"/>
                      <a:pt x="768866" y="1213431"/>
                    </a:cubicBezTo>
                    <a:cubicBezTo>
                      <a:pt x="774767" y="1238107"/>
                      <a:pt x="778357" y="1264327"/>
                      <a:pt x="787802" y="1286432"/>
                    </a:cubicBezTo>
                    <a:cubicBezTo>
                      <a:pt x="810582" y="1340304"/>
                      <a:pt x="832653" y="1394242"/>
                      <a:pt x="842837" y="1455511"/>
                    </a:cubicBezTo>
                    <a:cubicBezTo>
                      <a:pt x="853049" y="1515944"/>
                      <a:pt x="867276" y="1574511"/>
                      <a:pt x="877988" y="1634814"/>
                    </a:cubicBezTo>
                    <a:cubicBezTo>
                      <a:pt x="888390" y="1693895"/>
                      <a:pt x="902813" y="1748857"/>
                      <a:pt x="941063" y="1789731"/>
                    </a:cubicBezTo>
                    <a:cubicBezTo>
                      <a:pt x="957906" y="1807908"/>
                      <a:pt x="975122" y="1831564"/>
                      <a:pt x="980124" y="1857657"/>
                    </a:cubicBezTo>
                    <a:cubicBezTo>
                      <a:pt x="987207" y="1894833"/>
                      <a:pt x="980788" y="1937150"/>
                      <a:pt x="984484" y="1976384"/>
                    </a:cubicBezTo>
                    <a:cubicBezTo>
                      <a:pt x="988781" y="2022576"/>
                      <a:pt x="988793" y="2074493"/>
                      <a:pt x="1007189" y="2110650"/>
                    </a:cubicBezTo>
                    <a:cubicBezTo>
                      <a:pt x="1023612" y="2142809"/>
                      <a:pt x="1034723" y="2173610"/>
                      <a:pt x="1039893" y="2211041"/>
                    </a:cubicBezTo>
                    <a:cubicBezTo>
                      <a:pt x="1043484" y="2237261"/>
                      <a:pt x="1057690" y="2260269"/>
                      <a:pt x="1059162" y="2286682"/>
                    </a:cubicBezTo>
                    <a:cubicBezTo>
                      <a:pt x="1061252" y="2321469"/>
                      <a:pt x="1060754" y="2355740"/>
                      <a:pt x="1070522" y="2388667"/>
                    </a:cubicBezTo>
                    <a:cubicBezTo>
                      <a:pt x="1080600" y="2422815"/>
                      <a:pt x="1085513" y="2459602"/>
                      <a:pt x="1093939" y="2494653"/>
                    </a:cubicBezTo>
                    <a:cubicBezTo>
                      <a:pt x="1098500" y="2513273"/>
                      <a:pt x="1106866" y="2529964"/>
                      <a:pt x="1112007" y="2548197"/>
                    </a:cubicBezTo>
                    <a:cubicBezTo>
                      <a:pt x="1121409" y="2581573"/>
                      <a:pt x="1130232" y="2615336"/>
                      <a:pt x="1138346" y="2649163"/>
                    </a:cubicBezTo>
                    <a:cubicBezTo>
                      <a:pt x="1146465" y="2682988"/>
                      <a:pt x="1157699" y="2716368"/>
                      <a:pt x="1160337" y="2751608"/>
                    </a:cubicBezTo>
                    <a:cubicBezTo>
                      <a:pt x="1164714" y="2811646"/>
                      <a:pt x="1159211" y="2873999"/>
                      <a:pt x="1165737" y="2933012"/>
                    </a:cubicBezTo>
                    <a:cubicBezTo>
                      <a:pt x="1172445" y="2992925"/>
                      <a:pt x="1185964" y="3051556"/>
                      <a:pt x="1202029" y="3107873"/>
                    </a:cubicBezTo>
                    <a:cubicBezTo>
                      <a:pt x="1214635" y="3152396"/>
                      <a:pt x="1227749" y="3194534"/>
                      <a:pt x="1225692" y="3244974"/>
                    </a:cubicBezTo>
                    <a:cubicBezTo>
                      <a:pt x="1224565" y="3273123"/>
                      <a:pt x="1231196" y="3305079"/>
                      <a:pt x="1243916" y="3326221"/>
                    </a:cubicBezTo>
                    <a:cubicBezTo>
                      <a:pt x="1271701" y="3372044"/>
                      <a:pt x="1285247" y="3423911"/>
                      <a:pt x="1293067" y="3480219"/>
                    </a:cubicBezTo>
                    <a:lnTo>
                      <a:pt x="1308071" y="3585182"/>
                    </a:lnTo>
                    <a:lnTo>
                      <a:pt x="1295962" y="3584708"/>
                    </a:lnTo>
                    <a:cubicBezTo>
                      <a:pt x="1237754" y="3586303"/>
                      <a:pt x="1180629" y="3594888"/>
                      <a:pt x="1118893" y="3568330"/>
                    </a:cubicBezTo>
                    <a:cubicBezTo>
                      <a:pt x="1113435" y="3565936"/>
                      <a:pt x="1102517" y="3567964"/>
                      <a:pt x="1094179" y="3567566"/>
                    </a:cubicBezTo>
                    <a:cubicBezTo>
                      <a:pt x="1027548" y="3564029"/>
                      <a:pt x="967064" y="3547281"/>
                      <a:pt x="922719" y="3516472"/>
                    </a:cubicBezTo>
                    <a:cubicBezTo>
                      <a:pt x="908178" y="3506414"/>
                      <a:pt x="892942" y="3497984"/>
                      <a:pt x="877028" y="3490955"/>
                    </a:cubicBezTo>
                    <a:lnTo>
                      <a:pt x="850533" y="3481837"/>
                    </a:lnTo>
                    <a:lnTo>
                      <a:pt x="852113" y="3461170"/>
                    </a:lnTo>
                    <a:cubicBezTo>
                      <a:pt x="854391" y="3434500"/>
                      <a:pt x="848474" y="3414331"/>
                      <a:pt x="831383" y="3399179"/>
                    </a:cubicBezTo>
                    <a:cubicBezTo>
                      <a:pt x="801767" y="3373388"/>
                      <a:pt x="773654" y="3344957"/>
                      <a:pt x="743141" y="3320580"/>
                    </a:cubicBezTo>
                    <a:cubicBezTo>
                      <a:pt x="722236" y="3303685"/>
                      <a:pt x="714543" y="3281842"/>
                      <a:pt x="713221" y="3251241"/>
                    </a:cubicBezTo>
                    <a:cubicBezTo>
                      <a:pt x="712555" y="3234106"/>
                      <a:pt x="704768" y="3217029"/>
                      <a:pt x="697098" y="3202528"/>
                    </a:cubicBezTo>
                    <a:cubicBezTo>
                      <a:pt x="687845" y="3184997"/>
                      <a:pt x="672212" y="3172554"/>
                      <a:pt x="664820" y="3154190"/>
                    </a:cubicBezTo>
                    <a:cubicBezTo>
                      <a:pt x="646169" y="3109209"/>
                      <a:pt x="616744" y="3087991"/>
                      <a:pt x="572501" y="3087312"/>
                    </a:cubicBezTo>
                    <a:cubicBezTo>
                      <a:pt x="533259" y="3086763"/>
                      <a:pt x="493731" y="3044085"/>
                      <a:pt x="497703" y="3005243"/>
                    </a:cubicBezTo>
                    <a:cubicBezTo>
                      <a:pt x="502030" y="2962279"/>
                      <a:pt x="490540" y="2928257"/>
                      <a:pt x="476984" y="2892751"/>
                    </a:cubicBezTo>
                    <a:cubicBezTo>
                      <a:pt x="469363" y="2872905"/>
                      <a:pt x="465404" y="2847135"/>
                      <a:pt x="468947" y="2824527"/>
                    </a:cubicBezTo>
                    <a:cubicBezTo>
                      <a:pt x="482188" y="2738605"/>
                      <a:pt x="520979" y="2665650"/>
                      <a:pt x="569138" y="2595026"/>
                    </a:cubicBezTo>
                    <a:cubicBezTo>
                      <a:pt x="600577" y="2548865"/>
                      <a:pt x="622260" y="2493483"/>
                      <a:pt x="645397" y="2440808"/>
                    </a:cubicBezTo>
                    <a:cubicBezTo>
                      <a:pt x="652529" y="2424387"/>
                      <a:pt x="655029" y="2401457"/>
                      <a:pt x="651820" y="2384384"/>
                    </a:cubicBezTo>
                    <a:cubicBezTo>
                      <a:pt x="640949" y="2324596"/>
                      <a:pt x="629163" y="2264805"/>
                      <a:pt x="612994" y="2207332"/>
                    </a:cubicBezTo>
                    <a:cubicBezTo>
                      <a:pt x="597678" y="2153787"/>
                      <a:pt x="601053" y="2099808"/>
                      <a:pt x="620894" y="2046679"/>
                    </a:cubicBezTo>
                    <a:cubicBezTo>
                      <a:pt x="635367" y="2007977"/>
                      <a:pt x="641110" y="1970814"/>
                      <a:pt x="644614" y="1931265"/>
                    </a:cubicBezTo>
                    <a:cubicBezTo>
                      <a:pt x="647465" y="1898285"/>
                      <a:pt x="653360" y="1862859"/>
                      <a:pt x="665994" y="1832337"/>
                    </a:cubicBezTo>
                    <a:cubicBezTo>
                      <a:pt x="683779" y="1789578"/>
                      <a:pt x="688928" y="1751381"/>
                      <a:pt x="678276" y="1709437"/>
                    </a:cubicBezTo>
                    <a:cubicBezTo>
                      <a:pt x="672576" y="1687079"/>
                      <a:pt x="673987" y="1660990"/>
                      <a:pt x="672955" y="1636123"/>
                    </a:cubicBezTo>
                    <a:cubicBezTo>
                      <a:pt x="671272" y="1597795"/>
                      <a:pt x="671867" y="1558758"/>
                      <a:pt x="668480" y="1520749"/>
                    </a:cubicBezTo>
                    <a:cubicBezTo>
                      <a:pt x="665050" y="1479903"/>
                      <a:pt x="655019" y="1440408"/>
                      <a:pt x="653920" y="1399437"/>
                    </a:cubicBezTo>
                    <a:cubicBezTo>
                      <a:pt x="652652" y="1355309"/>
                      <a:pt x="639893" y="1323154"/>
                      <a:pt x="612686" y="1296979"/>
                    </a:cubicBezTo>
                    <a:cubicBezTo>
                      <a:pt x="595576" y="1280408"/>
                      <a:pt x="578401" y="1259588"/>
                      <a:pt x="570220" y="1235618"/>
                    </a:cubicBezTo>
                    <a:cubicBezTo>
                      <a:pt x="553631" y="1186194"/>
                      <a:pt x="545669" y="1131821"/>
                      <a:pt x="529736" y="1081752"/>
                    </a:cubicBezTo>
                    <a:cubicBezTo>
                      <a:pt x="507466" y="1011390"/>
                      <a:pt x="481332" y="944631"/>
                      <a:pt x="414305" y="918292"/>
                    </a:cubicBezTo>
                    <a:cubicBezTo>
                      <a:pt x="377314" y="903769"/>
                      <a:pt x="368843" y="874065"/>
                      <a:pt x="373924" y="825689"/>
                    </a:cubicBezTo>
                    <a:cubicBezTo>
                      <a:pt x="375689" y="809590"/>
                      <a:pt x="376722" y="786203"/>
                      <a:pt x="368949" y="778726"/>
                    </a:cubicBezTo>
                    <a:cubicBezTo>
                      <a:pt x="345838" y="756354"/>
                      <a:pt x="349308" y="725824"/>
                      <a:pt x="347020" y="694643"/>
                    </a:cubicBezTo>
                    <a:cubicBezTo>
                      <a:pt x="345704" y="675894"/>
                      <a:pt x="339306" y="651346"/>
                      <a:pt x="327478" y="642898"/>
                    </a:cubicBezTo>
                    <a:cubicBezTo>
                      <a:pt x="279698" y="608395"/>
                      <a:pt x="263590" y="549247"/>
                      <a:pt x="243468" y="491960"/>
                    </a:cubicBezTo>
                    <a:cubicBezTo>
                      <a:pt x="237433" y="475142"/>
                      <a:pt x="230250" y="456843"/>
                      <a:pt x="218930" y="446010"/>
                    </a:cubicBezTo>
                    <a:cubicBezTo>
                      <a:pt x="194433" y="422927"/>
                      <a:pt x="180036" y="395344"/>
                      <a:pt x="180614" y="354892"/>
                    </a:cubicBezTo>
                    <a:cubicBezTo>
                      <a:pt x="180923" y="342010"/>
                      <a:pt x="176523" y="328798"/>
                      <a:pt x="171988" y="317521"/>
                    </a:cubicBezTo>
                    <a:cubicBezTo>
                      <a:pt x="162052" y="293291"/>
                      <a:pt x="148442" y="271315"/>
                      <a:pt x="139875" y="246378"/>
                    </a:cubicBezTo>
                    <a:cubicBezTo>
                      <a:pt x="117577" y="182780"/>
                      <a:pt x="95749" y="119890"/>
                      <a:pt x="51499" y="73211"/>
                    </a:cubicBezTo>
                    <a:cubicBezTo>
                      <a:pt x="40691" y="61834"/>
                      <a:pt x="29467" y="49763"/>
                      <a:pt x="19690" y="36621"/>
                    </a:cubicBezTo>
                    <a:close/>
                  </a:path>
                </a:pathLst>
              </a:custGeom>
              <a:blipFill dpi="0" rotWithShape="1">
                <a:blip r:embed="rId2">
                  <a:alphaModFix amt="57000"/>
                </a:blip>
                <a:srcRect/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pic>
        <p:nvPicPr>
          <p:cNvPr id="6" name="Picture 5" descr="A bird flying in the sky&#10;&#10;Description automatically generated with medium confidence">
            <a:extLst>
              <a:ext uri="{FF2B5EF4-FFF2-40B4-BE49-F238E27FC236}">
                <a16:creationId xmlns:a16="http://schemas.microsoft.com/office/drawing/2014/main" id="{2A73485E-4EB1-4C05-EAA5-62514FBA967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1944" y="1709836"/>
            <a:ext cx="2817536" cy="283711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16C7C74-32AD-AC5F-5B0C-3A9744D957B3}"/>
              </a:ext>
            </a:extLst>
          </p:cNvPr>
          <p:cNvSpPr txBox="1"/>
          <p:nvPr/>
        </p:nvSpPr>
        <p:spPr>
          <a:xfrm>
            <a:off x="404302" y="4778832"/>
            <a:ext cx="2618024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275306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08373A3F-54E0-424E-A84D-3522122109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3011B22-432D-D3CF-0CCE-F62E3C31B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89240" y="0"/>
            <a:ext cx="3813521" cy="6764055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n-US" b="1" i="1" u="sng" dirty="0">
                <a:solidFill>
                  <a:schemeClr val="bg1"/>
                </a:solidFill>
              </a:rPr>
              <a:t>PINKSTER 2023</a:t>
            </a:r>
            <a:br>
              <a:rPr lang="en-US" sz="4800" b="1" i="1" u="sng" dirty="0">
                <a:solidFill>
                  <a:schemeClr val="bg1"/>
                </a:solidFill>
              </a:rPr>
            </a:br>
            <a:r>
              <a:rPr lang="en-US" sz="4800" b="1" i="1" u="sng" dirty="0">
                <a:solidFill>
                  <a:schemeClr val="bg1"/>
                </a:solidFill>
              </a:rPr>
              <a:t>Wo.-</a:t>
            </a:r>
            <a:r>
              <a:rPr lang="en-US" sz="4800" b="1" i="1" u="sng" dirty="0" err="1">
                <a:solidFill>
                  <a:schemeClr val="bg1"/>
                </a:solidFill>
              </a:rPr>
              <a:t>aand</a:t>
            </a:r>
            <a:r>
              <a:rPr lang="en-US" sz="4800" b="1" i="1" u="sng" dirty="0">
                <a:solidFill>
                  <a:schemeClr val="bg1"/>
                </a:solidFill>
              </a:rPr>
              <a:t>:</a:t>
            </a:r>
            <a:br>
              <a:rPr lang="en-US" sz="4800" b="1" i="1" u="sng" dirty="0">
                <a:solidFill>
                  <a:schemeClr val="bg1"/>
                </a:solidFill>
              </a:rPr>
            </a:br>
            <a:br>
              <a:rPr lang="en-US" sz="4800" b="1" i="1" u="sng" dirty="0">
                <a:solidFill>
                  <a:schemeClr val="bg1"/>
                </a:solidFill>
              </a:rPr>
            </a:br>
            <a:r>
              <a:rPr lang="en-US" sz="4800" b="1" u="sng" dirty="0">
                <a:solidFill>
                  <a:schemeClr val="bg1"/>
                </a:solidFill>
              </a:rPr>
              <a:t>Die </a:t>
            </a:r>
            <a:r>
              <a:rPr lang="en-US" sz="4800" b="1" u="sng" dirty="0" err="1">
                <a:solidFill>
                  <a:schemeClr val="bg1"/>
                </a:solidFill>
              </a:rPr>
              <a:t>Tema</a:t>
            </a:r>
            <a:r>
              <a:rPr lang="en-US" sz="4800" b="1" u="sng" dirty="0">
                <a:solidFill>
                  <a:schemeClr val="bg1"/>
                </a:solidFill>
              </a:rPr>
              <a:t>:</a:t>
            </a:r>
            <a:br>
              <a:rPr lang="en-US" sz="4800" b="1" u="sng" dirty="0">
                <a:solidFill>
                  <a:schemeClr val="bg1"/>
                </a:solidFill>
              </a:rPr>
            </a:br>
            <a:r>
              <a:rPr lang="en-US" sz="5400" b="1" dirty="0">
                <a:solidFill>
                  <a:schemeClr val="bg1"/>
                </a:solidFill>
              </a:rPr>
              <a:t>Die </a:t>
            </a:r>
            <a:r>
              <a:rPr lang="en-US" sz="5400" b="1" i="1" dirty="0">
                <a:solidFill>
                  <a:srgbClr val="FF0000"/>
                </a:solidFill>
              </a:rPr>
              <a:t>“GAWES”</a:t>
            </a:r>
            <a:br>
              <a:rPr lang="en-US" sz="5400" b="1" dirty="0">
                <a:solidFill>
                  <a:schemeClr val="bg1"/>
                </a:solidFill>
              </a:rPr>
            </a:br>
            <a:r>
              <a:rPr lang="en-US" sz="5400" b="1" dirty="0" err="1">
                <a:solidFill>
                  <a:schemeClr val="bg1"/>
                </a:solidFill>
              </a:rPr>
              <a:t>en</a:t>
            </a:r>
            <a:r>
              <a:rPr lang="en-US" sz="5400" b="1" dirty="0">
                <a:solidFill>
                  <a:schemeClr val="bg1"/>
                </a:solidFill>
              </a:rPr>
              <a:t> die</a:t>
            </a:r>
            <a:br>
              <a:rPr lang="en-US" sz="5400" b="1" dirty="0">
                <a:solidFill>
                  <a:schemeClr val="bg1"/>
                </a:solidFill>
              </a:rPr>
            </a:br>
            <a:r>
              <a:rPr lang="en-US" sz="5400" b="1" i="1" dirty="0">
                <a:solidFill>
                  <a:srgbClr val="FF0000"/>
                </a:solidFill>
              </a:rPr>
              <a:t>“VRUG” </a:t>
            </a:r>
            <a:r>
              <a:rPr lang="en-US" sz="5400" b="1" dirty="0">
                <a:solidFill>
                  <a:schemeClr val="bg1"/>
                </a:solidFill>
              </a:rPr>
              <a:t>van</a:t>
            </a:r>
            <a:br>
              <a:rPr lang="en-US" sz="5400" b="1" dirty="0">
                <a:solidFill>
                  <a:schemeClr val="bg1"/>
                </a:solidFill>
              </a:rPr>
            </a:br>
            <a:r>
              <a:rPr lang="en-US" sz="5400" b="1" dirty="0">
                <a:solidFill>
                  <a:schemeClr val="bg1"/>
                </a:solidFill>
              </a:rPr>
              <a:t>die HEILIGE </a:t>
            </a:r>
            <a:br>
              <a:rPr lang="en-US" sz="5400" b="1" dirty="0">
                <a:solidFill>
                  <a:schemeClr val="bg1"/>
                </a:solidFill>
              </a:rPr>
            </a:br>
            <a:r>
              <a:rPr lang="en-US" sz="5400" b="1" dirty="0">
                <a:solidFill>
                  <a:schemeClr val="bg1"/>
                </a:solidFill>
              </a:rPr>
              <a:t>GEES!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7BAEF06-AB74-442C-8C30-B88233FD83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0"/>
            <a:ext cx="4087640" cy="6858000"/>
            <a:chOff x="1" y="0"/>
            <a:chExt cx="4087640" cy="6858000"/>
          </a:xfrm>
          <a:effectLst>
            <a:outerShdw blurRad="381000" dist="152400" algn="ctr" rotWithShape="0">
              <a:srgbClr val="000000">
                <a:alpha val="10000"/>
              </a:srgbClr>
            </a:outerShdw>
          </a:effectLst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BDFD9AA5-A6A4-499F-BB09-5CD7F81458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1" y="0"/>
              <a:ext cx="3986041" cy="6858000"/>
              <a:chOff x="1" y="0"/>
              <a:chExt cx="3986041" cy="6858000"/>
            </a:xfrm>
          </p:grpSpPr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5F499571-4EEA-4442-B71C-2972335B354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1" y="0"/>
                <a:ext cx="3986041" cy="6858000"/>
              </a:xfrm>
              <a:custGeom>
                <a:avLst/>
                <a:gdLst>
                  <a:gd name="connsiteX0" fmla="*/ 0 w 3986041"/>
                  <a:gd name="connsiteY0" fmla="*/ 0 h 6858000"/>
                  <a:gd name="connsiteX1" fmla="*/ 3066495 w 3986041"/>
                  <a:gd name="connsiteY1" fmla="*/ 0 h 6858000"/>
                  <a:gd name="connsiteX2" fmla="*/ 3427241 w 3986041"/>
                  <a:gd name="connsiteY2" fmla="*/ 1211943 h 6858000"/>
                  <a:gd name="connsiteX3" fmla="*/ 3986041 w 3986041"/>
                  <a:gd name="connsiteY3" fmla="*/ 4122057 h 6858000"/>
                  <a:gd name="connsiteX4" fmla="*/ 3751724 w 3986041"/>
                  <a:gd name="connsiteY4" fmla="*/ 6858000 h 6858000"/>
                  <a:gd name="connsiteX5" fmla="*/ 0 w 3986041"/>
                  <a:gd name="connsiteY5" fmla="*/ 6858000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986041" h="6858000">
                    <a:moveTo>
                      <a:pt x="0" y="0"/>
                    </a:moveTo>
                    <a:lnTo>
                      <a:pt x="3066495" y="0"/>
                    </a:lnTo>
                    <a:lnTo>
                      <a:pt x="3427241" y="1211943"/>
                    </a:lnTo>
                    <a:lnTo>
                      <a:pt x="3986041" y="4122057"/>
                    </a:lnTo>
                    <a:lnTo>
                      <a:pt x="3751724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9FFC7284-7A71-4F33-AB06-E0D1EB1CAFF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1" y="0"/>
                <a:ext cx="3986041" cy="6858000"/>
              </a:xfrm>
              <a:custGeom>
                <a:avLst/>
                <a:gdLst>
                  <a:gd name="connsiteX0" fmla="*/ 0 w 3986041"/>
                  <a:gd name="connsiteY0" fmla="*/ 0 h 6858000"/>
                  <a:gd name="connsiteX1" fmla="*/ 3066495 w 3986041"/>
                  <a:gd name="connsiteY1" fmla="*/ 0 h 6858000"/>
                  <a:gd name="connsiteX2" fmla="*/ 3427241 w 3986041"/>
                  <a:gd name="connsiteY2" fmla="*/ 1211943 h 6858000"/>
                  <a:gd name="connsiteX3" fmla="*/ 3986041 w 3986041"/>
                  <a:gd name="connsiteY3" fmla="*/ 4122057 h 6858000"/>
                  <a:gd name="connsiteX4" fmla="*/ 3751724 w 3986041"/>
                  <a:gd name="connsiteY4" fmla="*/ 6858000 h 6858000"/>
                  <a:gd name="connsiteX5" fmla="*/ 0 w 3986041"/>
                  <a:gd name="connsiteY5" fmla="*/ 6858000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986041" h="6858000">
                    <a:moveTo>
                      <a:pt x="0" y="0"/>
                    </a:moveTo>
                    <a:lnTo>
                      <a:pt x="3066495" y="0"/>
                    </a:lnTo>
                    <a:lnTo>
                      <a:pt x="3427241" y="1211943"/>
                    </a:lnTo>
                    <a:lnTo>
                      <a:pt x="3986041" y="4122057"/>
                    </a:lnTo>
                    <a:lnTo>
                      <a:pt x="3751724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C27F758D-B23C-459E-AD21-6621782C72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2748588" y="0"/>
              <a:ext cx="1339053" cy="6858000"/>
              <a:chOff x="2748588" y="0"/>
              <a:chExt cx="1339053" cy="6858000"/>
            </a:xfrm>
          </p:grpSpPr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08DD5D69-A882-48D7-ACFB-68E2DC6B045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2748588" y="0"/>
                <a:ext cx="1339053" cy="6858000"/>
              </a:xfrm>
              <a:custGeom>
                <a:avLst/>
                <a:gdLst>
                  <a:gd name="connsiteX0" fmla="*/ 850532 w 1339053"/>
                  <a:gd name="connsiteY0" fmla="*/ 3481838 h 6858000"/>
                  <a:gd name="connsiteX1" fmla="*/ 877027 w 1339053"/>
                  <a:gd name="connsiteY1" fmla="*/ 3490955 h 6858000"/>
                  <a:gd name="connsiteX2" fmla="*/ 922718 w 1339053"/>
                  <a:gd name="connsiteY2" fmla="*/ 3516472 h 6858000"/>
                  <a:gd name="connsiteX3" fmla="*/ 1094179 w 1339053"/>
                  <a:gd name="connsiteY3" fmla="*/ 3567567 h 6858000"/>
                  <a:gd name="connsiteX4" fmla="*/ 1118891 w 1339053"/>
                  <a:gd name="connsiteY4" fmla="*/ 3568331 h 6858000"/>
                  <a:gd name="connsiteX5" fmla="*/ 1295961 w 1339053"/>
                  <a:gd name="connsiteY5" fmla="*/ 3584709 h 6858000"/>
                  <a:gd name="connsiteX6" fmla="*/ 1308070 w 1339053"/>
                  <a:gd name="connsiteY6" fmla="*/ 3585183 h 6858000"/>
                  <a:gd name="connsiteX7" fmla="*/ 1325263 w 1339053"/>
                  <a:gd name="connsiteY7" fmla="*/ 3705453 h 6858000"/>
                  <a:gd name="connsiteX8" fmla="*/ 1334107 w 1339053"/>
                  <a:gd name="connsiteY8" fmla="*/ 3772268 h 6858000"/>
                  <a:gd name="connsiteX9" fmla="*/ 1338203 w 1339053"/>
                  <a:gd name="connsiteY9" fmla="*/ 3831076 h 6858000"/>
                  <a:gd name="connsiteX10" fmla="*/ 1338805 w 1339053"/>
                  <a:gd name="connsiteY10" fmla="*/ 3839709 h 6858000"/>
                  <a:gd name="connsiteX11" fmla="*/ 1335635 w 1339053"/>
                  <a:gd name="connsiteY11" fmla="*/ 4118635 h 6858000"/>
                  <a:gd name="connsiteX12" fmla="*/ 1337171 w 1339053"/>
                  <a:gd name="connsiteY12" fmla="*/ 4209403 h 6858000"/>
                  <a:gd name="connsiteX13" fmla="*/ 1325840 w 1339053"/>
                  <a:gd name="connsiteY13" fmla="*/ 4309174 h 6858000"/>
                  <a:gd name="connsiteX14" fmla="*/ 1321122 w 1339053"/>
                  <a:gd name="connsiteY14" fmla="*/ 4473630 h 6858000"/>
                  <a:gd name="connsiteX15" fmla="*/ 1302196 w 1339053"/>
                  <a:gd name="connsiteY15" fmla="*/ 4791709 h 6858000"/>
                  <a:gd name="connsiteX16" fmla="*/ 1293239 w 1339053"/>
                  <a:gd name="connsiteY16" fmla="*/ 4860048 h 6858000"/>
                  <a:gd name="connsiteX17" fmla="*/ 1288829 w 1339053"/>
                  <a:gd name="connsiteY17" fmla="*/ 5039837 h 6858000"/>
                  <a:gd name="connsiteX18" fmla="*/ 1289584 w 1339053"/>
                  <a:gd name="connsiteY18" fmla="*/ 5148703 h 6858000"/>
                  <a:gd name="connsiteX19" fmla="*/ 1282205 w 1339053"/>
                  <a:gd name="connsiteY19" fmla="*/ 5236435 h 6858000"/>
                  <a:gd name="connsiteX20" fmla="*/ 1268145 w 1339053"/>
                  <a:gd name="connsiteY20" fmla="*/ 5311662 h 6858000"/>
                  <a:gd name="connsiteX21" fmla="*/ 1250547 w 1339053"/>
                  <a:gd name="connsiteY21" fmla="*/ 5515595 h 6858000"/>
                  <a:gd name="connsiteX22" fmla="*/ 1243323 w 1339053"/>
                  <a:gd name="connsiteY22" fmla="*/ 5596885 h 6858000"/>
                  <a:gd name="connsiteX23" fmla="*/ 1238303 w 1339053"/>
                  <a:gd name="connsiteY23" fmla="*/ 5812036 h 6858000"/>
                  <a:gd name="connsiteX24" fmla="*/ 1223551 w 1339053"/>
                  <a:gd name="connsiteY24" fmla="*/ 5991171 h 6858000"/>
                  <a:gd name="connsiteX25" fmla="*/ 1219699 w 1339053"/>
                  <a:gd name="connsiteY25" fmla="*/ 6066726 h 6858000"/>
                  <a:gd name="connsiteX26" fmla="*/ 1199935 w 1339053"/>
                  <a:gd name="connsiteY26" fmla="*/ 6236130 h 6858000"/>
                  <a:gd name="connsiteX27" fmla="*/ 1192857 w 1339053"/>
                  <a:gd name="connsiteY27" fmla="*/ 6333267 h 6858000"/>
                  <a:gd name="connsiteX28" fmla="*/ 1148174 w 1339053"/>
                  <a:gd name="connsiteY28" fmla="*/ 6561849 h 6858000"/>
                  <a:gd name="connsiteX29" fmla="*/ 1100424 w 1339053"/>
                  <a:gd name="connsiteY29" fmla="*/ 6797385 h 6858000"/>
                  <a:gd name="connsiteX30" fmla="*/ 1085621 w 1339053"/>
                  <a:gd name="connsiteY30" fmla="*/ 6858000 h 6858000"/>
                  <a:gd name="connsiteX31" fmla="*/ 932341 w 1339053"/>
                  <a:gd name="connsiteY31" fmla="*/ 6858000 h 6858000"/>
                  <a:gd name="connsiteX32" fmla="*/ 944496 w 1339053"/>
                  <a:gd name="connsiteY32" fmla="*/ 6829656 h 6858000"/>
                  <a:gd name="connsiteX33" fmla="*/ 913239 w 1339053"/>
                  <a:gd name="connsiteY33" fmla="*/ 6720119 h 6858000"/>
                  <a:gd name="connsiteX34" fmla="*/ 870682 w 1339053"/>
                  <a:gd name="connsiteY34" fmla="*/ 6655346 h 6858000"/>
                  <a:gd name="connsiteX35" fmla="*/ 846442 w 1339053"/>
                  <a:gd name="connsiteY35" fmla="*/ 6498594 h 6858000"/>
                  <a:gd name="connsiteX36" fmla="*/ 881150 w 1339053"/>
                  <a:gd name="connsiteY36" fmla="*/ 6473756 h 6858000"/>
                  <a:gd name="connsiteX37" fmla="*/ 922470 w 1339053"/>
                  <a:gd name="connsiteY37" fmla="*/ 6377035 h 6858000"/>
                  <a:gd name="connsiteX38" fmla="*/ 955039 w 1339053"/>
                  <a:gd name="connsiteY38" fmla="*/ 6268585 h 6858000"/>
                  <a:gd name="connsiteX39" fmla="*/ 1024350 w 1339053"/>
                  <a:gd name="connsiteY39" fmla="*/ 6083443 h 6858000"/>
                  <a:gd name="connsiteX40" fmla="*/ 999696 w 1339053"/>
                  <a:gd name="connsiteY40" fmla="*/ 5938416 h 6858000"/>
                  <a:gd name="connsiteX41" fmla="*/ 988342 w 1339053"/>
                  <a:gd name="connsiteY41" fmla="*/ 5882426 h 6858000"/>
                  <a:gd name="connsiteX42" fmla="*/ 985444 w 1339053"/>
                  <a:gd name="connsiteY42" fmla="*/ 5832438 h 6858000"/>
                  <a:gd name="connsiteX43" fmla="*/ 992016 w 1339053"/>
                  <a:gd name="connsiteY43" fmla="*/ 5777751 h 6858000"/>
                  <a:gd name="connsiteX44" fmla="*/ 995028 w 1339053"/>
                  <a:gd name="connsiteY44" fmla="*/ 5641832 h 6858000"/>
                  <a:gd name="connsiteX45" fmla="*/ 981247 w 1339053"/>
                  <a:gd name="connsiteY45" fmla="*/ 5562522 h 6858000"/>
                  <a:gd name="connsiteX46" fmla="*/ 995131 w 1339053"/>
                  <a:gd name="connsiteY46" fmla="*/ 5398075 h 6858000"/>
                  <a:gd name="connsiteX47" fmla="*/ 997379 w 1339053"/>
                  <a:gd name="connsiteY47" fmla="*/ 5283928 h 6858000"/>
                  <a:gd name="connsiteX48" fmla="*/ 979617 w 1339053"/>
                  <a:gd name="connsiteY48" fmla="*/ 5157396 h 6858000"/>
                  <a:gd name="connsiteX49" fmla="*/ 976441 w 1339053"/>
                  <a:gd name="connsiteY49" fmla="*/ 5139485 h 6858000"/>
                  <a:gd name="connsiteX50" fmla="*/ 953793 w 1339053"/>
                  <a:gd name="connsiteY50" fmla="*/ 5091862 h 6858000"/>
                  <a:gd name="connsiteX51" fmla="*/ 853056 w 1339053"/>
                  <a:gd name="connsiteY51" fmla="*/ 5001787 h 6858000"/>
                  <a:gd name="connsiteX52" fmla="*/ 833979 w 1339053"/>
                  <a:gd name="connsiteY52" fmla="*/ 4978966 h 6858000"/>
                  <a:gd name="connsiteX53" fmla="*/ 796995 w 1339053"/>
                  <a:gd name="connsiteY53" fmla="*/ 4813768 h 6858000"/>
                  <a:gd name="connsiteX54" fmla="*/ 820590 w 1339053"/>
                  <a:gd name="connsiteY54" fmla="*/ 4764057 h 6858000"/>
                  <a:gd name="connsiteX55" fmla="*/ 864688 w 1339053"/>
                  <a:gd name="connsiteY55" fmla="*/ 4714752 h 6858000"/>
                  <a:gd name="connsiteX56" fmla="*/ 910485 w 1339053"/>
                  <a:gd name="connsiteY56" fmla="*/ 4590911 h 6858000"/>
                  <a:gd name="connsiteX57" fmla="*/ 911445 w 1339053"/>
                  <a:gd name="connsiteY57" fmla="*/ 4539571 h 6858000"/>
                  <a:gd name="connsiteX58" fmla="*/ 900285 w 1339053"/>
                  <a:gd name="connsiteY58" fmla="*/ 4445837 h 6858000"/>
                  <a:gd name="connsiteX59" fmla="*/ 863237 w 1339053"/>
                  <a:gd name="connsiteY59" fmla="*/ 4364703 h 6858000"/>
                  <a:gd name="connsiteX60" fmla="*/ 798070 w 1339053"/>
                  <a:gd name="connsiteY60" fmla="*/ 4243284 h 6858000"/>
                  <a:gd name="connsiteX61" fmla="*/ 817097 w 1339053"/>
                  <a:gd name="connsiteY61" fmla="*/ 4054750 h 6858000"/>
                  <a:gd name="connsiteX62" fmla="*/ 826251 w 1339053"/>
                  <a:gd name="connsiteY62" fmla="*/ 3982801 h 6858000"/>
                  <a:gd name="connsiteX63" fmla="*/ 836848 w 1339053"/>
                  <a:gd name="connsiteY63" fmla="*/ 3784939 h 6858000"/>
                  <a:gd name="connsiteX64" fmla="*/ 841285 w 1339053"/>
                  <a:gd name="connsiteY64" fmla="*/ 3766755 h 6858000"/>
                  <a:gd name="connsiteX65" fmla="*/ 841284 w 1339053"/>
                  <a:gd name="connsiteY65" fmla="*/ 3766755 h 6858000"/>
                  <a:gd name="connsiteX66" fmla="*/ 852925 w 1339053"/>
                  <a:gd name="connsiteY66" fmla="*/ 3719034 h 6858000"/>
                  <a:gd name="connsiteX67" fmla="*/ 857932 w 1339053"/>
                  <a:gd name="connsiteY67" fmla="*/ 3696880 h 6858000"/>
                  <a:gd name="connsiteX68" fmla="*/ 853534 w 1339053"/>
                  <a:gd name="connsiteY68" fmla="*/ 3507036 h 6858000"/>
                  <a:gd name="connsiteX69" fmla="*/ 850226 w 1339053"/>
                  <a:gd name="connsiteY69" fmla="*/ 3485839 h 6858000"/>
                  <a:gd name="connsiteX70" fmla="*/ 0 w 1339053"/>
                  <a:gd name="connsiteY70" fmla="*/ 0 h 6858000"/>
                  <a:gd name="connsiteX71" fmla="*/ 455609 w 1339053"/>
                  <a:gd name="connsiteY71" fmla="*/ 0 h 6858000"/>
                  <a:gd name="connsiteX72" fmla="*/ 459171 w 1339053"/>
                  <a:gd name="connsiteY72" fmla="*/ 72395 h 6858000"/>
                  <a:gd name="connsiteX73" fmla="*/ 460041 w 1339053"/>
                  <a:gd name="connsiteY73" fmla="*/ 131917 h 6858000"/>
                  <a:gd name="connsiteX74" fmla="*/ 504421 w 1339053"/>
                  <a:gd name="connsiteY74" fmla="*/ 389691 h 6858000"/>
                  <a:gd name="connsiteX75" fmla="*/ 582097 w 1339053"/>
                  <a:gd name="connsiteY75" fmla="*/ 634609 h 6858000"/>
                  <a:gd name="connsiteX76" fmla="*/ 702468 w 1339053"/>
                  <a:gd name="connsiteY76" fmla="*/ 834019 h 6858000"/>
                  <a:gd name="connsiteX77" fmla="*/ 729203 w 1339053"/>
                  <a:gd name="connsiteY77" fmla="*/ 887701 h 6858000"/>
                  <a:gd name="connsiteX78" fmla="*/ 743787 w 1339053"/>
                  <a:gd name="connsiteY78" fmla="*/ 1016355 h 6858000"/>
                  <a:gd name="connsiteX79" fmla="*/ 750083 w 1339053"/>
                  <a:gd name="connsiteY79" fmla="*/ 1128060 h 6858000"/>
                  <a:gd name="connsiteX80" fmla="*/ 768866 w 1339053"/>
                  <a:gd name="connsiteY80" fmla="*/ 1213431 h 6858000"/>
                  <a:gd name="connsiteX81" fmla="*/ 787802 w 1339053"/>
                  <a:gd name="connsiteY81" fmla="*/ 1286432 h 6858000"/>
                  <a:gd name="connsiteX82" fmla="*/ 842837 w 1339053"/>
                  <a:gd name="connsiteY82" fmla="*/ 1455511 h 6858000"/>
                  <a:gd name="connsiteX83" fmla="*/ 877988 w 1339053"/>
                  <a:gd name="connsiteY83" fmla="*/ 1634814 h 6858000"/>
                  <a:gd name="connsiteX84" fmla="*/ 941063 w 1339053"/>
                  <a:gd name="connsiteY84" fmla="*/ 1789731 h 6858000"/>
                  <a:gd name="connsiteX85" fmla="*/ 980124 w 1339053"/>
                  <a:gd name="connsiteY85" fmla="*/ 1857657 h 6858000"/>
                  <a:gd name="connsiteX86" fmla="*/ 984484 w 1339053"/>
                  <a:gd name="connsiteY86" fmla="*/ 1976384 h 6858000"/>
                  <a:gd name="connsiteX87" fmla="*/ 1007189 w 1339053"/>
                  <a:gd name="connsiteY87" fmla="*/ 2110650 h 6858000"/>
                  <a:gd name="connsiteX88" fmla="*/ 1039893 w 1339053"/>
                  <a:gd name="connsiteY88" fmla="*/ 2211041 h 6858000"/>
                  <a:gd name="connsiteX89" fmla="*/ 1059162 w 1339053"/>
                  <a:gd name="connsiteY89" fmla="*/ 2286682 h 6858000"/>
                  <a:gd name="connsiteX90" fmla="*/ 1070522 w 1339053"/>
                  <a:gd name="connsiteY90" fmla="*/ 2388667 h 6858000"/>
                  <a:gd name="connsiteX91" fmla="*/ 1093939 w 1339053"/>
                  <a:gd name="connsiteY91" fmla="*/ 2494653 h 6858000"/>
                  <a:gd name="connsiteX92" fmla="*/ 1112007 w 1339053"/>
                  <a:gd name="connsiteY92" fmla="*/ 2548197 h 6858000"/>
                  <a:gd name="connsiteX93" fmla="*/ 1138346 w 1339053"/>
                  <a:gd name="connsiteY93" fmla="*/ 2649163 h 6858000"/>
                  <a:gd name="connsiteX94" fmla="*/ 1160337 w 1339053"/>
                  <a:gd name="connsiteY94" fmla="*/ 2751608 h 6858000"/>
                  <a:gd name="connsiteX95" fmla="*/ 1165737 w 1339053"/>
                  <a:gd name="connsiteY95" fmla="*/ 2933012 h 6858000"/>
                  <a:gd name="connsiteX96" fmla="*/ 1202029 w 1339053"/>
                  <a:gd name="connsiteY96" fmla="*/ 3107873 h 6858000"/>
                  <a:gd name="connsiteX97" fmla="*/ 1225692 w 1339053"/>
                  <a:gd name="connsiteY97" fmla="*/ 3244974 h 6858000"/>
                  <a:gd name="connsiteX98" fmla="*/ 1243916 w 1339053"/>
                  <a:gd name="connsiteY98" fmla="*/ 3326221 h 6858000"/>
                  <a:gd name="connsiteX99" fmla="*/ 1293067 w 1339053"/>
                  <a:gd name="connsiteY99" fmla="*/ 3480219 h 6858000"/>
                  <a:gd name="connsiteX100" fmla="*/ 1308071 w 1339053"/>
                  <a:gd name="connsiteY100" fmla="*/ 3585182 h 6858000"/>
                  <a:gd name="connsiteX101" fmla="*/ 1295962 w 1339053"/>
                  <a:gd name="connsiteY101" fmla="*/ 3584708 h 6858000"/>
                  <a:gd name="connsiteX102" fmla="*/ 1118893 w 1339053"/>
                  <a:gd name="connsiteY102" fmla="*/ 3568330 h 6858000"/>
                  <a:gd name="connsiteX103" fmla="*/ 1094179 w 1339053"/>
                  <a:gd name="connsiteY103" fmla="*/ 3567566 h 6858000"/>
                  <a:gd name="connsiteX104" fmla="*/ 922719 w 1339053"/>
                  <a:gd name="connsiteY104" fmla="*/ 3516472 h 6858000"/>
                  <a:gd name="connsiteX105" fmla="*/ 877028 w 1339053"/>
                  <a:gd name="connsiteY105" fmla="*/ 3490955 h 6858000"/>
                  <a:gd name="connsiteX106" fmla="*/ 850533 w 1339053"/>
                  <a:gd name="connsiteY106" fmla="*/ 3481837 h 6858000"/>
                  <a:gd name="connsiteX107" fmla="*/ 852113 w 1339053"/>
                  <a:gd name="connsiteY107" fmla="*/ 3461170 h 6858000"/>
                  <a:gd name="connsiteX108" fmla="*/ 831383 w 1339053"/>
                  <a:gd name="connsiteY108" fmla="*/ 3399179 h 6858000"/>
                  <a:gd name="connsiteX109" fmla="*/ 743141 w 1339053"/>
                  <a:gd name="connsiteY109" fmla="*/ 3320580 h 6858000"/>
                  <a:gd name="connsiteX110" fmla="*/ 713221 w 1339053"/>
                  <a:gd name="connsiteY110" fmla="*/ 3251241 h 6858000"/>
                  <a:gd name="connsiteX111" fmla="*/ 697098 w 1339053"/>
                  <a:gd name="connsiteY111" fmla="*/ 3202528 h 6858000"/>
                  <a:gd name="connsiteX112" fmla="*/ 664820 w 1339053"/>
                  <a:gd name="connsiteY112" fmla="*/ 3154190 h 6858000"/>
                  <a:gd name="connsiteX113" fmla="*/ 572501 w 1339053"/>
                  <a:gd name="connsiteY113" fmla="*/ 3087312 h 6858000"/>
                  <a:gd name="connsiteX114" fmla="*/ 497703 w 1339053"/>
                  <a:gd name="connsiteY114" fmla="*/ 3005243 h 6858000"/>
                  <a:gd name="connsiteX115" fmla="*/ 476984 w 1339053"/>
                  <a:gd name="connsiteY115" fmla="*/ 2892751 h 6858000"/>
                  <a:gd name="connsiteX116" fmla="*/ 468947 w 1339053"/>
                  <a:gd name="connsiteY116" fmla="*/ 2824527 h 6858000"/>
                  <a:gd name="connsiteX117" fmla="*/ 569138 w 1339053"/>
                  <a:gd name="connsiteY117" fmla="*/ 2595026 h 6858000"/>
                  <a:gd name="connsiteX118" fmla="*/ 645397 w 1339053"/>
                  <a:gd name="connsiteY118" fmla="*/ 2440808 h 6858000"/>
                  <a:gd name="connsiteX119" fmla="*/ 651820 w 1339053"/>
                  <a:gd name="connsiteY119" fmla="*/ 2384384 h 6858000"/>
                  <a:gd name="connsiteX120" fmla="*/ 612994 w 1339053"/>
                  <a:gd name="connsiteY120" fmla="*/ 2207332 h 6858000"/>
                  <a:gd name="connsiteX121" fmla="*/ 620894 w 1339053"/>
                  <a:gd name="connsiteY121" fmla="*/ 2046679 h 6858000"/>
                  <a:gd name="connsiteX122" fmla="*/ 644614 w 1339053"/>
                  <a:gd name="connsiteY122" fmla="*/ 1931265 h 6858000"/>
                  <a:gd name="connsiteX123" fmla="*/ 665994 w 1339053"/>
                  <a:gd name="connsiteY123" fmla="*/ 1832337 h 6858000"/>
                  <a:gd name="connsiteX124" fmla="*/ 678276 w 1339053"/>
                  <a:gd name="connsiteY124" fmla="*/ 1709437 h 6858000"/>
                  <a:gd name="connsiteX125" fmla="*/ 672955 w 1339053"/>
                  <a:gd name="connsiteY125" fmla="*/ 1636123 h 6858000"/>
                  <a:gd name="connsiteX126" fmla="*/ 668480 w 1339053"/>
                  <a:gd name="connsiteY126" fmla="*/ 1520749 h 6858000"/>
                  <a:gd name="connsiteX127" fmla="*/ 653920 w 1339053"/>
                  <a:gd name="connsiteY127" fmla="*/ 1399437 h 6858000"/>
                  <a:gd name="connsiteX128" fmla="*/ 612686 w 1339053"/>
                  <a:gd name="connsiteY128" fmla="*/ 1296979 h 6858000"/>
                  <a:gd name="connsiteX129" fmla="*/ 570220 w 1339053"/>
                  <a:gd name="connsiteY129" fmla="*/ 1235618 h 6858000"/>
                  <a:gd name="connsiteX130" fmla="*/ 529736 w 1339053"/>
                  <a:gd name="connsiteY130" fmla="*/ 1081752 h 6858000"/>
                  <a:gd name="connsiteX131" fmla="*/ 414305 w 1339053"/>
                  <a:gd name="connsiteY131" fmla="*/ 918292 h 6858000"/>
                  <a:gd name="connsiteX132" fmla="*/ 373924 w 1339053"/>
                  <a:gd name="connsiteY132" fmla="*/ 825689 h 6858000"/>
                  <a:gd name="connsiteX133" fmla="*/ 368949 w 1339053"/>
                  <a:gd name="connsiteY133" fmla="*/ 778726 h 6858000"/>
                  <a:gd name="connsiteX134" fmla="*/ 347020 w 1339053"/>
                  <a:gd name="connsiteY134" fmla="*/ 694643 h 6858000"/>
                  <a:gd name="connsiteX135" fmla="*/ 327478 w 1339053"/>
                  <a:gd name="connsiteY135" fmla="*/ 642898 h 6858000"/>
                  <a:gd name="connsiteX136" fmla="*/ 243468 w 1339053"/>
                  <a:gd name="connsiteY136" fmla="*/ 491960 h 6858000"/>
                  <a:gd name="connsiteX137" fmla="*/ 218930 w 1339053"/>
                  <a:gd name="connsiteY137" fmla="*/ 446010 h 6858000"/>
                  <a:gd name="connsiteX138" fmla="*/ 180614 w 1339053"/>
                  <a:gd name="connsiteY138" fmla="*/ 354892 h 6858000"/>
                  <a:gd name="connsiteX139" fmla="*/ 171988 w 1339053"/>
                  <a:gd name="connsiteY139" fmla="*/ 317521 h 6858000"/>
                  <a:gd name="connsiteX140" fmla="*/ 139875 w 1339053"/>
                  <a:gd name="connsiteY140" fmla="*/ 246378 h 6858000"/>
                  <a:gd name="connsiteX141" fmla="*/ 51499 w 1339053"/>
                  <a:gd name="connsiteY141" fmla="*/ 73211 h 6858000"/>
                  <a:gd name="connsiteX142" fmla="*/ 19690 w 1339053"/>
                  <a:gd name="connsiteY142" fmla="*/ 36621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</a:cxnLst>
                <a:rect l="l" t="t" r="r" b="b"/>
                <a:pathLst>
                  <a:path w="1339053" h="6858000">
                    <a:moveTo>
                      <a:pt x="850532" y="3481838"/>
                    </a:moveTo>
                    <a:lnTo>
                      <a:pt x="877027" y="3490955"/>
                    </a:lnTo>
                    <a:cubicBezTo>
                      <a:pt x="892941" y="3497986"/>
                      <a:pt x="908176" y="3506416"/>
                      <a:pt x="922718" y="3516472"/>
                    </a:cubicBezTo>
                    <a:cubicBezTo>
                      <a:pt x="967062" y="3547282"/>
                      <a:pt x="1027547" y="3564030"/>
                      <a:pt x="1094179" y="3567567"/>
                    </a:cubicBezTo>
                    <a:cubicBezTo>
                      <a:pt x="1102515" y="3567965"/>
                      <a:pt x="1113434" y="3565936"/>
                      <a:pt x="1118891" y="3568331"/>
                    </a:cubicBezTo>
                    <a:cubicBezTo>
                      <a:pt x="1180628" y="3594888"/>
                      <a:pt x="1237753" y="3586304"/>
                      <a:pt x="1295961" y="3584709"/>
                    </a:cubicBezTo>
                    <a:lnTo>
                      <a:pt x="1308070" y="3585183"/>
                    </a:lnTo>
                    <a:lnTo>
                      <a:pt x="1325263" y="3705453"/>
                    </a:lnTo>
                    <a:cubicBezTo>
                      <a:pt x="1328254" y="3727679"/>
                      <a:pt x="1331526" y="3749922"/>
                      <a:pt x="1334107" y="3772268"/>
                    </a:cubicBezTo>
                    <a:lnTo>
                      <a:pt x="1338203" y="3831076"/>
                    </a:lnTo>
                    <a:lnTo>
                      <a:pt x="1338805" y="3839709"/>
                    </a:lnTo>
                    <a:cubicBezTo>
                      <a:pt x="1339996" y="3932341"/>
                      <a:pt x="1336568" y="4025809"/>
                      <a:pt x="1335635" y="4118635"/>
                    </a:cubicBezTo>
                    <a:cubicBezTo>
                      <a:pt x="1335202" y="4148976"/>
                      <a:pt x="1338805" y="4178868"/>
                      <a:pt x="1337171" y="4209403"/>
                    </a:cubicBezTo>
                    <a:cubicBezTo>
                      <a:pt x="1335445" y="4242449"/>
                      <a:pt x="1327565" y="4276129"/>
                      <a:pt x="1325840" y="4309174"/>
                    </a:cubicBezTo>
                    <a:cubicBezTo>
                      <a:pt x="1322853" y="4364122"/>
                      <a:pt x="1323899" y="4418621"/>
                      <a:pt x="1321122" y="4473630"/>
                    </a:cubicBezTo>
                    <a:cubicBezTo>
                      <a:pt x="1315632" y="4579723"/>
                      <a:pt x="1309019" y="4685750"/>
                      <a:pt x="1302196" y="4791709"/>
                    </a:cubicBezTo>
                    <a:cubicBezTo>
                      <a:pt x="1300696" y="4814383"/>
                      <a:pt x="1294244" y="4837504"/>
                      <a:pt x="1293239" y="4860048"/>
                    </a:cubicBezTo>
                    <a:cubicBezTo>
                      <a:pt x="1290785" y="4919957"/>
                      <a:pt x="1289660" y="4979994"/>
                      <a:pt x="1288829" y="5039837"/>
                    </a:cubicBezTo>
                    <a:cubicBezTo>
                      <a:pt x="1288401" y="5076103"/>
                      <a:pt x="1290512" y="5112310"/>
                      <a:pt x="1289584" y="5148703"/>
                    </a:cubicBezTo>
                    <a:cubicBezTo>
                      <a:pt x="1288845" y="5177820"/>
                      <a:pt x="1286193" y="5207193"/>
                      <a:pt x="1282205" y="5236435"/>
                    </a:cubicBezTo>
                    <a:cubicBezTo>
                      <a:pt x="1278784" y="5261619"/>
                      <a:pt x="1270649" y="5286477"/>
                      <a:pt x="1268145" y="5311662"/>
                    </a:cubicBezTo>
                    <a:cubicBezTo>
                      <a:pt x="1261308" y="5379812"/>
                      <a:pt x="1256387" y="5447703"/>
                      <a:pt x="1250547" y="5515595"/>
                    </a:cubicBezTo>
                    <a:cubicBezTo>
                      <a:pt x="1248113" y="5542776"/>
                      <a:pt x="1244054" y="5570023"/>
                      <a:pt x="1243323" y="5596885"/>
                    </a:cubicBezTo>
                    <a:cubicBezTo>
                      <a:pt x="1241082" y="5668709"/>
                      <a:pt x="1241668" y="5740276"/>
                      <a:pt x="1238303" y="5812036"/>
                    </a:cubicBezTo>
                    <a:cubicBezTo>
                      <a:pt x="1235508" y="5871554"/>
                      <a:pt x="1228259" y="5931392"/>
                      <a:pt x="1223551" y="5991171"/>
                    </a:cubicBezTo>
                    <a:cubicBezTo>
                      <a:pt x="1221675" y="6016549"/>
                      <a:pt x="1222415" y="6041609"/>
                      <a:pt x="1219699" y="6066726"/>
                    </a:cubicBezTo>
                    <a:cubicBezTo>
                      <a:pt x="1213776" y="6123024"/>
                      <a:pt x="1205938" y="6179576"/>
                      <a:pt x="1199935" y="6236130"/>
                    </a:cubicBezTo>
                    <a:cubicBezTo>
                      <a:pt x="1196614" y="6268403"/>
                      <a:pt x="1198425" y="6301127"/>
                      <a:pt x="1192857" y="6333267"/>
                    </a:cubicBezTo>
                    <a:cubicBezTo>
                      <a:pt x="1179603" y="6409590"/>
                      <a:pt x="1163470" y="6485591"/>
                      <a:pt x="1148174" y="6561849"/>
                    </a:cubicBezTo>
                    <a:cubicBezTo>
                      <a:pt x="1132370" y="6640486"/>
                      <a:pt x="1117066" y="6719000"/>
                      <a:pt x="1100424" y="6797385"/>
                    </a:cubicBezTo>
                    <a:lnTo>
                      <a:pt x="1085621" y="6858000"/>
                    </a:lnTo>
                    <a:lnTo>
                      <a:pt x="932341" y="6858000"/>
                    </a:lnTo>
                    <a:lnTo>
                      <a:pt x="944496" y="6829656"/>
                    </a:lnTo>
                    <a:cubicBezTo>
                      <a:pt x="964836" y="6776399"/>
                      <a:pt x="953622" y="6744439"/>
                      <a:pt x="913239" y="6720119"/>
                    </a:cubicBezTo>
                    <a:cubicBezTo>
                      <a:pt x="890880" y="6706443"/>
                      <a:pt x="866986" y="6690318"/>
                      <a:pt x="870682" y="6655346"/>
                    </a:cubicBezTo>
                    <a:cubicBezTo>
                      <a:pt x="876846" y="6598274"/>
                      <a:pt x="889503" y="6540954"/>
                      <a:pt x="846442" y="6498594"/>
                    </a:cubicBezTo>
                    <a:cubicBezTo>
                      <a:pt x="862273" y="6487399"/>
                      <a:pt x="871751" y="6480449"/>
                      <a:pt x="881150" y="6473756"/>
                    </a:cubicBezTo>
                    <a:cubicBezTo>
                      <a:pt x="907245" y="6455292"/>
                      <a:pt x="930705" y="6407516"/>
                      <a:pt x="922470" y="6377035"/>
                    </a:cubicBezTo>
                    <a:cubicBezTo>
                      <a:pt x="910652" y="6332192"/>
                      <a:pt x="925705" y="6299028"/>
                      <a:pt x="955039" y="6268585"/>
                    </a:cubicBezTo>
                    <a:cubicBezTo>
                      <a:pt x="1003777" y="6217606"/>
                      <a:pt x="1017630" y="6148240"/>
                      <a:pt x="1024350" y="6083443"/>
                    </a:cubicBezTo>
                    <a:cubicBezTo>
                      <a:pt x="1029590" y="6034553"/>
                      <a:pt x="1028255" y="5980246"/>
                      <a:pt x="999696" y="5938416"/>
                    </a:cubicBezTo>
                    <a:cubicBezTo>
                      <a:pt x="990505" y="5925141"/>
                      <a:pt x="991039" y="5901884"/>
                      <a:pt x="988342" y="5882426"/>
                    </a:cubicBezTo>
                    <a:cubicBezTo>
                      <a:pt x="986229" y="5866254"/>
                      <a:pt x="984774" y="5849442"/>
                      <a:pt x="985444" y="5832438"/>
                    </a:cubicBezTo>
                    <a:cubicBezTo>
                      <a:pt x="986010" y="5814273"/>
                      <a:pt x="985042" y="5793656"/>
                      <a:pt x="992016" y="5777751"/>
                    </a:cubicBezTo>
                    <a:cubicBezTo>
                      <a:pt x="1012886" y="5729456"/>
                      <a:pt x="1014467" y="5686488"/>
                      <a:pt x="995028" y="5641832"/>
                    </a:cubicBezTo>
                    <a:cubicBezTo>
                      <a:pt x="984984" y="5618696"/>
                      <a:pt x="974301" y="5585771"/>
                      <a:pt x="981247" y="5562522"/>
                    </a:cubicBezTo>
                    <a:cubicBezTo>
                      <a:pt x="998041" y="5505913"/>
                      <a:pt x="997454" y="5454379"/>
                      <a:pt x="995131" y="5398075"/>
                    </a:cubicBezTo>
                    <a:cubicBezTo>
                      <a:pt x="993724" y="5361807"/>
                      <a:pt x="997229" y="5322258"/>
                      <a:pt x="997379" y="5283928"/>
                    </a:cubicBezTo>
                    <a:cubicBezTo>
                      <a:pt x="997473" y="5239095"/>
                      <a:pt x="1006631" y="5193105"/>
                      <a:pt x="979617" y="5157396"/>
                    </a:cubicBezTo>
                    <a:cubicBezTo>
                      <a:pt x="976728" y="5153402"/>
                      <a:pt x="978724" y="5144705"/>
                      <a:pt x="976441" y="5139485"/>
                    </a:cubicBezTo>
                    <a:cubicBezTo>
                      <a:pt x="969619" y="5122991"/>
                      <a:pt x="964828" y="5102888"/>
                      <a:pt x="953793" y="5091862"/>
                    </a:cubicBezTo>
                    <a:cubicBezTo>
                      <a:pt x="921506" y="5059884"/>
                      <a:pt x="886609" y="5031900"/>
                      <a:pt x="853056" y="5001787"/>
                    </a:cubicBezTo>
                    <a:cubicBezTo>
                      <a:pt x="845882" y="4995337"/>
                      <a:pt x="836325" y="4988437"/>
                      <a:pt x="833979" y="4978966"/>
                    </a:cubicBezTo>
                    <a:cubicBezTo>
                      <a:pt x="820602" y="4924328"/>
                      <a:pt x="808509" y="4869239"/>
                      <a:pt x="796995" y="4813768"/>
                    </a:cubicBezTo>
                    <a:cubicBezTo>
                      <a:pt x="792418" y="4791474"/>
                      <a:pt x="803209" y="4777314"/>
                      <a:pt x="820590" y="4764057"/>
                    </a:cubicBezTo>
                    <a:cubicBezTo>
                      <a:pt x="837188" y="4751123"/>
                      <a:pt x="855398" y="4734452"/>
                      <a:pt x="864688" y="4714752"/>
                    </a:cubicBezTo>
                    <a:cubicBezTo>
                      <a:pt x="883062" y="4675275"/>
                      <a:pt x="897521" y="4632902"/>
                      <a:pt x="910485" y="4590911"/>
                    </a:cubicBezTo>
                    <a:cubicBezTo>
                      <a:pt x="915338" y="4575199"/>
                      <a:pt x="912978" y="4556131"/>
                      <a:pt x="911445" y="4539571"/>
                    </a:cubicBezTo>
                    <a:cubicBezTo>
                      <a:pt x="908527" y="4508200"/>
                      <a:pt x="900999" y="4477659"/>
                      <a:pt x="900285" y="4445837"/>
                    </a:cubicBezTo>
                    <a:cubicBezTo>
                      <a:pt x="899539" y="4408923"/>
                      <a:pt x="887958" y="4383340"/>
                      <a:pt x="863237" y="4364703"/>
                    </a:cubicBezTo>
                    <a:cubicBezTo>
                      <a:pt x="826431" y="4336971"/>
                      <a:pt x="808536" y="4292507"/>
                      <a:pt x="798070" y="4243284"/>
                    </a:cubicBezTo>
                    <a:cubicBezTo>
                      <a:pt x="784617" y="4180721"/>
                      <a:pt x="805728" y="4117545"/>
                      <a:pt x="817097" y="4054750"/>
                    </a:cubicBezTo>
                    <a:cubicBezTo>
                      <a:pt x="821537" y="4030724"/>
                      <a:pt x="826632" y="4006057"/>
                      <a:pt x="826251" y="3982801"/>
                    </a:cubicBezTo>
                    <a:cubicBezTo>
                      <a:pt x="825347" y="3916709"/>
                      <a:pt x="825150" y="3850833"/>
                      <a:pt x="836848" y="3784939"/>
                    </a:cubicBezTo>
                    <a:lnTo>
                      <a:pt x="841285" y="3766755"/>
                    </a:lnTo>
                    <a:lnTo>
                      <a:pt x="841284" y="3766755"/>
                    </a:lnTo>
                    <a:lnTo>
                      <a:pt x="852925" y="3719034"/>
                    </a:lnTo>
                    <a:cubicBezTo>
                      <a:pt x="855152" y="3711822"/>
                      <a:pt x="856753" y="3704413"/>
                      <a:pt x="857932" y="3696880"/>
                    </a:cubicBezTo>
                    <a:cubicBezTo>
                      <a:pt x="868683" y="3631632"/>
                      <a:pt x="885300" y="3565939"/>
                      <a:pt x="853534" y="3507036"/>
                    </a:cubicBezTo>
                    <a:cubicBezTo>
                      <a:pt x="850623" y="3501622"/>
                      <a:pt x="849992" y="3494020"/>
                      <a:pt x="850226" y="3485839"/>
                    </a:cubicBezTo>
                    <a:close/>
                    <a:moveTo>
                      <a:pt x="0" y="0"/>
                    </a:moveTo>
                    <a:lnTo>
                      <a:pt x="455609" y="0"/>
                    </a:lnTo>
                    <a:lnTo>
                      <a:pt x="459171" y="72395"/>
                    </a:lnTo>
                    <a:cubicBezTo>
                      <a:pt x="459671" y="92301"/>
                      <a:pt x="456894" y="113171"/>
                      <a:pt x="460041" y="131917"/>
                    </a:cubicBezTo>
                    <a:cubicBezTo>
                      <a:pt x="474213" y="218122"/>
                      <a:pt x="492031" y="302910"/>
                      <a:pt x="504421" y="389691"/>
                    </a:cubicBezTo>
                    <a:cubicBezTo>
                      <a:pt x="517349" y="479177"/>
                      <a:pt x="539516" y="562489"/>
                      <a:pt x="582097" y="634609"/>
                    </a:cubicBezTo>
                    <a:cubicBezTo>
                      <a:pt x="621686" y="701573"/>
                      <a:pt x="662589" y="767248"/>
                      <a:pt x="702468" y="834019"/>
                    </a:cubicBezTo>
                    <a:cubicBezTo>
                      <a:pt x="712587" y="850968"/>
                      <a:pt x="725536" y="867665"/>
                      <a:pt x="729203" y="887701"/>
                    </a:cubicBezTo>
                    <a:cubicBezTo>
                      <a:pt x="736973" y="929321"/>
                      <a:pt x="740155" y="973193"/>
                      <a:pt x="743787" y="1016355"/>
                    </a:cubicBezTo>
                    <a:cubicBezTo>
                      <a:pt x="746786" y="1053398"/>
                      <a:pt x="745800" y="1091467"/>
                      <a:pt x="750083" y="1128060"/>
                    </a:cubicBezTo>
                    <a:cubicBezTo>
                      <a:pt x="753428" y="1157309"/>
                      <a:pt x="762038" y="1185083"/>
                      <a:pt x="768866" y="1213431"/>
                    </a:cubicBezTo>
                    <a:cubicBezTo>
                      <a:pt x="774767" y="1238107"/>
                      <a:pt x="778357" y="1264327"/>
                      <a:pt x="787802" y="1286432"/>
                    </a:cubicBezTo>
                    <a:cubicBezTo>
                      <a:pt x="810582" y="1340304"/>
                      <a:pt x="832653" y="1394242"/>
                      <a:pt x="842837" y="1455511"/>
                    </a:cubicBezTo>
                    <a:cubicBezTo>
                      <a:pt x="853049" y="1515944"/>
                      <a:pt x="867276" y="1574511"/>
                      <a:pt x="877988" y="1634814"/>
                    </a:cubicBezTo>
                    <a:cubicBezTo>
                      <a:pt x="888390" y="1693895"/>
                      <a:pt x="902813" y="1748857"/>
                      <a:pt x="941063" y="1789731"/>
                    </a:cubicBezTo>
                    <a:cubicBezTo>
                      <a:pt x="957906" y="1807908"/>
                      <a:pt x="975122" y="1831564"/>
                      <a:pt x="980124" y="1857657"/>
                    </a:cubicBezTo>
                    <a:cubicBezTo>
                      <a:pt x="987207" y="1894833"/>
                      <a:pt x="980788" y="1937150"/>
                      <a:pt x="984484" y="1976384"/>
                    </a:cubicBezTo>
                    <a:cubicBezTo>
                      <a:pt x="988781" y="2022576"/>
                      <a:pt x="988793" y="2074493"/>
                      <a:pt x="1007189" y="2110650"/>
                    </a:cubicBezTo>
                    <a:cubicBezTo>
                      <a:pt x="1023612" y="2142809"/>
                      <a:pt x="1034723" y="2173610"/>
                      <a:pt x="1039893" y="2211041"/>
                    </a:cubicBezTo>
                    <a:cubicBezTo>
                      <a:pt x="1043484" y="2237261"/>
                      <a:pt x="1057690" y="2260269"/>
                      <a:pt x="1059162" y="2286682"/>
                    </a:cubicBezTo>
                    <a:cubicBezTo>
                      <a:pt x="1061252" y="2321469"/>
                      <a:pt x="1060754" y="2355740"/>
                      <a:pt x="1070522" y="2388667"/>
                    </a:cubicBezTo>
                    <a:cubicBezTo>
                      <a:pt x="1080600" y="2422815"/>
                      <a:pt x="1085513" y="2459602"/>
                      <a:pt x="1093939" y="2494653"/>
                    </a:cubicBezTo>
                    <a:cubicBezTo>
                      <a:pt x="1098500" y="2513273"/>
                      <a:pt x="1106866" y="2529964"/>
                      <a:pt x="1112007" y="2548197"/>
                    </a:cubicBezTo>
                    <a:cubicBezTo>
                      <a:pt x="1121409" y="2581573"/>
                      <a:pt x="1130232" y="2615336"/>
                      <a:pt x="1138346" y="2649163"/>
                    </a:cubicBezTo>
                    <a:cubicBezTo>
                      <a:pt x="1146465" y="2682988"/>
                      <a:pt x="1157699" y="2716368"/>
                      <a:pt x="1160337" y="2751608"/>
                    </a:cubicBezTo>
                    <a:cubicBezTo>
                      <a:pt x="1164714" y="2811646"/>
                      <a:pt x="1159211" y="2873999"/>
                      <a:pt x="1165737" y="2933012"/>
                    </a:cubicBezTo>
                    <a:cubicBezTo>
                      <a:pt x="1172445" y="2992925"/>
                      <a:pt x="1185964" y="3051556"/>
                      <a:pt x="1202029" y="3107873"/>
                    </a:cubicBezTo>
                    <a:cubicBezTo>
                      <a:pt x="1214635" y="3152396"/>
                      <a:pt x="1227749" y="3194534"/>
                      <a:pt x="1225692" y="3244974"/>
                    </a:cubicBezTo>
                    <a:cubicBezTo>
                      <a:pt x="1224565" y="3273123"/>
                      <a:pt x="1231196" y="3305079"/>
                      <a:pt x="1243916" y="3326221"/>
                    </a:cubicBezTo>
                    <a:cubicBezTo>
                      <a:pt x="1271701" y="3372044"/>
                      <a:pt x="1285247" y="3423911"/>
                      <a:pt x="1293067" y="3480219"/>
                    </a:cubicBezTo>
                    <a:lnTo>
                      <a:pt x="1308071" y="3585182"/>
                    </a:lnTo>
                    <a:lnTo>
                      <a:pt x="1295962" y="3584708"/>
                    </a:lnTo>
                    <a:cubicBezTo>
                      <a:pt x="1237754" y="3586303"/>
                      <a:pt x="1180629" y="3594888"/>
                      <a:pt x="1118893" y="3568330"/>
                    </a:cubicBezTo>
                    <a:cubicBezTo>
                      <a:pt x="1113435" y="3565936"/>
                      <a:pt x="1102517" y="3567964"/>
                      <a:pt x="1094179" y="3567566"/>
                    </a:cubicBezTo>
                    <a:cubicBezTo>
                      <a:pt x="1027548" y="3564029"/>
                      <a:pt x="967064" y="3547281"/>
                      <a:pt x="922719" y="3516472"/>
                    </a:cubicBezTo>
                    <a:cubicBezTo>
                      <a:pt x="908178" y="3506414"/>
                      <a:pt x="892942" y="3497984"/>
                      <a:pt x="877028" y="3490955"/>
                    </a:cubicBezTo>
                    <a:lnTo>
                      <a:pt x="850533" y="3481837"/>
                    </a:lnTo>
                    <a:lnTo>
                      <a:pt x="852113" y="3461170"/>
                    </a:lnTo>
                    <a:cubicBezTo>
                      <a:pt x="854391" y="3434500"/>
                      <a:pt x="848474" y="3414331"/>
                      <a:pt x="831383" y="3399179"/>
                    </a:cubicBezTo>
                    <a:cubicBezTo>
                      <a:pt x="801767" y="3373388"/>
                      <a:pt x="773654" y="3344957"/>
                      <a:pt x="743141" y="3320580"/>
                    </a:cubicBezTo>
                    <a:cubicBezTo>
                      <a:pt x="722236" y="3303685"/>
                      <a:pt x="714543" y="3281842"/>
                      <a:pt x="713221" y="3251241"/>
                    </a:cubicBezTo>
                    <a:cubicBezTo>
                      <a:pt x="712555" y="3234106"/>
                      <a:pt x="704768" y="3217029"/>
                      <a:pt x="697098" y="3202528"/>
                    </a:cubicBezTo>
                    <a:cubicBezTo>
                      <a:pt x="687845" y="3184997"/>
                      <a:pt x="672212" y="3172554"/>
                      <a:pt x="664820" y="3154190"/>
                    </a:cubicBezTo>
                    <a:cubicBezTo>
                      <a:pt x="646169" y="3109209"/>
                      <a:pt x="616744" y="3087991"/>
                      <a:pt x="572501" y="3087312"/>
                    </a:cubicBezTo>
                    <a:cubicBezTo>
                      <a:pt x="533259" y="3086763"/>
                      <a:pt x="493731" y="3044085"/>
                      <a:pt x="497703" y="3005243"/>
                    </a:cubicBezTo>
                    <a:cubicBezTo>
                      <a:pt x="502030" y="2962279"/>
                      <a:pt x="490540" y="2928257"/>
                      <a:pt x="476984" y="2892751"/>
                    </a:cubicBezTo>
                    <a:cubicBezTo>
                      <a:pt x="469363" y="2872905"/>
                      <a:pt x="465404" y="2847135"/>
                      <a:pt x="468947" y="2824527"/>
                    </a:cubicBezTo>
                    <a:cubicBezTo>
                      <a:pt x="482188" y="2738605"/>
                      <a:pt x="520979" y="2665650"/>
                      <a:pt x="569138" y="2595026"/>
                    </a:cubicBezTo>
                    <a:cubicBezTo>
                      <a:pt x="600577" y="2548865"/>
                      <a:pt x="622260" y="2493483"/>
                      <a:pt x="645397" y="2440808"/>
                    </a:cubicBezTo>
                    <a:cubicBezTo>
                      <a:pt x="652529" y="2424387"/>
                      <a:pt x="655029" y="2401457"/>
                      <a:pt x="651820" y="2384384"/>
                    </a:cubicBezTo>
                    <a:cubicBezTo>
                      <a:pt x="640949" y="2324596"/>
                      <a:pt x="629163" y="2264805"/>
                      <a:pt x="612994" y="2207332"/>
                    </a:cubicBezTo>
                    <a:cubicBezTo>
                      <a:pt x="597678" y="2153787"/>
                      <a:pt x="601053" y="2099808"/>
                      <a:pt x="620894" y="2046679"/>
                    </a:cubicBezTo>
                    <a:cubicBezTo>
                      <a:pt x="635367" y="2007977"/>
                      <a:pt x="641110" y="1970814"/>
                      <a:pt x="644614" y="1931265"/>
                    </a:cubicBezTo>
                    <a:cubicBezTo>
                      <a:pt x="647465" y="1898285"/>
                      <a:pt x="653360" y="1862859"/>
                      <a:pt x="665994" y="1832337"/>
                    </a:cubicBezTo>
                    <a:cubicBezTo>
                      <a:pt x="683779" y="1789578"/>
                      <a:pt x="688928" y="1751381"/>
                      <a:pt x="678276" y="1709437"/>
                    </a:cubicBezTo>
                    <a:cubicBezTo>
                      <a:pt x="672576" y="1687079"/>
                      <a:pt x="673987" y="1660990"/>
                      <a:pt x="672955" y="1636123"/>
                    </a:cubicBezTo>
                    <a:cubicBezTo>
                      <a:pt x="671272" y="1597795"/>
                      <a:pt x="671867" y="1558758"/>
                      <a:pt x="668480" y="1520749"/>
                    </a:cubicBezTo>
                    <a:cubicBezTo>
                      <a:pt x="665050" y="1479903"/>
                      <a:pt x="655019" y="1440408"/>
                      <a:pt x="653920" y="1399437"/>
                    </a:cubicBezTo>
                    <a:cubicBezTo>
                      <a:pt x="652652" y="1355309"/>
                      <a:pt x="639893" y="1323154"/>
                      <a:pt x="612686" y="1296979"/>
                    </a:cubicBezTo>
                    <a:cubicBezTo>
                      <a:pt x="595576" y="1280408"/>
                      <a:pt x="578401" y="1259588"/>
                      <a:pt x="570220" y="1235618"/>
                    </a:cubicBezTo>
                    <a:cubicBezTo>
                      <a:pt x="553631" y="1186194"/>
                      <a:pt x="545669" y="1131821"/>
                      <a:pt x="529736" y="1081752"/>
                    </a:cubicBezTo>
                    <a:cubicBezTo>
                      <a:pt x="507466" y="1011390"/>
                      <a:pt x="481332" y="944631"/>
                      <a:pt x="414305" y="918292"/>
                    </a:cubicBezTo>
                    <a:cubicBezTo>
                      <a:pt x="377314" y="903769"/>
                      <a:pt x="368843" y="874065"/>
                      <a:pt x="373924" y="825689"/>
                    </a:cubicBezTo>
                    <a:cubicBezTo>
                      <a:pt x="375689" y="809590"/>
                      <a:pt x="376722" y="786203"/>
                      <a:pt x="368949" y="778726"/>
                    </a:cubicBezTo>
                    <a:cubicBezTo>
                      <a:pt x="345838" y="756354"/>
                      <a:pt x="349308" y="725824"/>
                      <a:pt x="347020" y="694643"/>
                    </a:cubicBezTo>
                    <a:cubicBezTo>
                      <a:pt x="345704" y="675894"/>
                      <a:pt x="339306" y="651346"/>
                      <a:pt x="327478" y="642898"/>
                    </a:cubicBezTo>
                    <a:cubicBezTo>
                      <a:pt x="279698" y="608395"/>
                      <a:pt x="263590" y="549247"/>
                      <a:pt x="243468" y="491960"/>
                    </a:cubicBezTo>
                    <a:cubicBezTo>
                      <a:pt x="237433" y="475142"/>
                      <a:pt x="230250" y="456843"/>
                      <a:pt x="218930" y="446010"/>
                    </a:cubicBezTo>
                    <a:cubicBezTo>
                      <a:pt x="194433" y="422927"/>
                      <a:pt x="180036" y="395344"/>
                      <a:pt x="180614" y="354892"/>
                    </a:cubicBezTo>
                    <a:cubicBezTo>
                      <a:pt x="180923" y="342010"/>
                      <a:pt x="176523" y="328798"/>
                      <a:pt x="171988" y="317521"/>
                    </a:cubicBezTo>
                    <a:cubicBezTo>
                      <a:pt x="162052" y="293291"/>
                      <a:pt x="148442" y="271315"/>
                      <a:pt x="139875" y="246378"/>
                    </a:cubicBezTo>
                    <a:cubicBezTo>
                      <a:pt x="117577" y="182780"/>
                      <a:pt x="95749" y="119890"/>
                      <a:pt x="51499" y="73211"/>
                    </a:cubicBezTo>
                    <a:cubicBezTo>
                      <a:pt x="40691" y="61834"/>
                      <a:pt x="29467" y="49763"/>
                      <a:pt x="19690" y="3662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A2432BD6-3DCC-4397-BD7F-3FE84F32100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2748588" y="0"/>
                <a:ext cx="1339053" cy="6858000"/>
              </a:xfrm>
              <a:custGeom>
                <a:avLst/>
                <a:gdLst>
                  <a:gd name="connsiteX0" fmla="*/ 850532 w 1339053"/>
                  <a:gd name="connsiteY0" fmla="*/ 3481838 h 6858000"/>
                  <a:gd name="connsiteX1" fmla="*/ 877027 w 1339053"/>
                  <a:gd name="connsiteY1" fmla="*/ 3490955 h 6858000"/>
                  <a:gd name="connsiteX2" fmla="*/ 922718 w 1339053"/>
                  <a:gd name="connsiteY2" fmla="*/ 3516472 h 6858000"/>
                  <a:gd name="connsiteX3" fmla="*/ 1094179 w 1339053"/>
                  <a:gd name="connsiteY3" fmla="*/ 3567567 h 6858000"/>
                  <a:gd name="connsiteX4" fmla="*/ 1118891 w 1339053"/>
                  <a:gd name="connsiteY4" fmla="*/ 3568331 h 6858000"/>
                  <a:gd name="connsiteX5" fmla="*/ 1295961 w 1339053"/>
                  <a:gd name="connsiteY5" fmla="*/ 3584709 h 6858000"/>
                  <a:gd name="connsiteX6" fmla="*/ 1308070 w 1339053"/>
                  <a:gd name="connsiteY6" fmla="*/ 3585183 h 6858000"/>
                  <a:gd name="connsiteX7" fmla="*/ 1325263 w 1339053"/>
                  <a:gd name="connsiteY7" fmla="*/ 3705453 h 6858000"/>
                  <a:gd name="connsiteX8" fmla="*/ 1334107 w 1339053"/>
                  <a:gd name="connsiteY8" fmla="*/ 3772268 h 6858000"/>
                  <a:gd name="connsiteX9" fmla="*/ 1338203 w 1339053"/>
                  <a:gd name="connsiteY9" fmla="*/ 3831076 h 6858000"/>
                  <a:gd name="connsiteX10" fmla="*/ 1338805 w 1339053"/>
                  <a:gd name="connsiteY10" fmla="*/ 3839709 h 6858000"/>
                  <a:gd name="connsiteX11" fmla="*/ 1335635 w 1339053"/>
                  <a:gd name="connsiteY11" fmla="*/ 4118635 h 6858000"/>
                  <a:gd name="connsiteX12" fmla="*/ 1337171 w 1339053"/>
                  <a:gd name="connsiteY12" fmla="*/ 4209403 h 6858000"/>
                  <a:gd name="connsiteX13" fmla="*/ 1325840 w 1339053"/>
                  <a:gd name="connsiteY13" fmla="*/ 4309174 h 6858000"/>
                  <a:gd name="connsiteX14" fmla="*/ 1321122 w 1339053"/>
                  <a:gd name="connsiteY14" fmla="*/ 4473630 h 6858000"/>
                  <a:gd name="connsiteX15" fmla="*/ 1302196 w 1339053"/>
                  <a:gd name="connsiteY15" fmla="*/ 4791709 h 6858000"/>
                  <a:gd name="connsiteX16" fmla="*/ 1293239 w 1339053"/>
                  <a:gd name="connsiteY16" fmla="*/ 4860048 h 6858000"/>
                  <a:gd name="connsiteX17" fmla="*/ 1288829 w 1339053"/>
                  <a:gd name="connsiteY17" fmla="*/ 5039837 h 6858000"/>
                  <a:gd name="connsiteX18" fmla="*/ 1289584 w 1339053"/>
                  <a:gd name="connsiteY18" fmla="*/ 5148703 h 6858000"/>
                  <a:gd name="connsiteX19" fmla="*/ 1282205 w 1339053"/>
                  <a:gd name="connsiteY19" fmla="*/ 5236435 h 6858000"/>
                  <a:gd name="connsiteX20" fmla="*/ 1268145 w 1339053"/>
                  <a:gd name="connsiteY20" fmla="*/ 5311662 h 6858000"/>
                  <a:gd name="connsiteX21" fmla="*/ 1250547 w 1339053"/>
                  <a:gd name="connsiteY21" fmla="*/ 5515595 h 6858000"/>
                  <a:gd name="connsiteX22" fmla="*/ 1243323 w 1339053"/>
                  <a:gd name="connsiteY22" fmla="*/ 5596885 h 6858000"/>
                  <a:gd name="connsiteX23" fmla="*/ 1238303 w 1339053"/>
                  <a:gd name="connsiteY23" fmla="*/ 5812036 h 6858000"/>
                  <a:gd name="connsiteX24" fmla="*/ 1223551 w 1339053"/>
                  <a:gd name="connsiteY24" fmla="*/ 5991171 h 6858000"/>
                  <a:gd name="connsiteX25" fmla="*/ 1219699 w 1339053"/>
                  <a:gd name="connsiteY25" fmla="*/ 6066726 h 6858000"/>
                  <a:gd name="connsiteX26" fmla="*/ 1199935 w 1339053"/>
                  <a:gd name="connsiteY26" fmla="*/ 6236130 h 6858000"/>
                  <a:gd name="connsiteX27" fmla="*/ 1192857 w 1339053"/>
                  <a:gd name="connsiteY27" fmla="*/ 6333267 h 6858000"/>
                  <a:gd name="connsiteX28" fmla="*/ 1148174 w 1339053"/>
                  <a:gd name="connsiteY28" fmla="*/ 6561849 h 6858000"/>
                  <a:gd name="connsiteX29" fmla="*/ 1100424 w 1339053"/>
                  <a:gd name="connsiteY29" fmla="*/ 6797385 h 6858000"/>
                  <a:gd name="connsiteX30" fmla="*/ 1085621 w 1339053"/>
                  <a:gd name="connsiteY30" fmla="*/ 6858000 h 6858000"/>
                  <a:gd name="connsiteX31" fmla="*/ 932341 w 1339053"/>
                  <a:gd name="connsiteY31" fmla="*/ 6858000 h 6858000"/>
                  <a:gd name="connsiteX32" fmla="*/ 944496 w 1339053"/>
                  <a:gd name="connsiteY32" fmla="*/ 6829656 h 6858000"/>
                  <a:gd name="connsiteX33" fmla="*/ 913239 w 1339053"/>
                  <a:gd name="connsiteY33" fmla="*/ 6720119 h 6858000"/>
                  <a:gd name="connsiteX34" fmla="*/ 870682 w 1339053"/>
                  <a:gd name="connsiteY34" fmla="*/ 6655346 h 6858000"/>
                  <a:gd name="connsiteX35" fmla="*/ 846442 w 1339053"/>
                  <a:gd name="connsiteY35" fmla="*/ 6498594 h 6858000"/>
                  <a:gd name="connsiteX36" fmla="*/ 881150 w 1339053"/>
                  <a:gd name="connsiteY36" fmla="*/ 6473756 h 6858000"/>
                  <a:gd name="connsiteX37" fmla="*/ 922470 w 1339053"/>
                  <a:gd name="connsiteY37" fmla="*/ 6377035 h 6858000"/>
                  <a:gd name="connsiteX38" fmla="*/ 955039 w 1339053"/>
                  <a:gd name="connsiteY38" fmla="*/ 6268585 h 6858000"/>
                  <a:gd name="connsiteX39" fmla="*/ 1024350 w 1339053"/>
                  <a:gd name="connsiteY39" fmla="*/ 6083443 h 6858000"/>
                  <a:gd name="connsiteX40" fmla="*/ 999696 w 1339053"/>
                  <a:gd name="connsiteY40" fmla="*/ 5938416 h 6858000"/>
                  <a:gd name="connsiteX41" fmla="*/ 988342 w 1339053"/>
                  <a:gd name="connsiteY41" fmla="*/ 5882426 h 6858000"/>
                  <a:gd name="connsiteX42" fmla="*/ 985444 w 1339053"/>
                  <a:gd name="connsiteY42" fmla="*/ 5832438 h 6858000"/>
                  <a:gd name="connsiteX43" fmla="*/ 992016 w 1339053"/>
                  <a:gd name="connsiteY43" fmla="*/ 5777751 h 6858000"/>
                  <a:gd name="connsiteX44" fmla="*/ 995028 w 1339053"/>
                  <a:gd name="connsiteY44" fmla="*/ 5641832 h 6858000"/>
                  <a:gd name="connsiteX45" fmla="*/ 981247 w 1339053"/>
                  <a:gd name="connsiteY45" fmla="*/ 5562522 h 6858000"/>
                  <a:gd name="connsiteX46" fmla="*/ 995131 w 1339053"/>
                  <a:gd name="connsiteY46" fmla="*/ 5398075 h 6858000"/>
                  <a:gd name="connsiteX47" fmla="*/ 997379 w 1339053"/>
                  <a:gd name="connsiteY47" fmla="*/ 5283928 h 6858000"/>
                  <a:gd name="connsiteX48" fmla="*/ 979617 w 1339053"/>
                  <a:gd name="connsiteY48" fmla="*/ 5157396 h 6858000"/>
                  <a:gd name="connsiteX49" fmla="*/ 976441 w 1339053"/>
                  <a:gd name="connsiteY49" fmla="*/ 5139485 h 6858000"/>
                  <a:gd name="connsiteX50" fmla="*/ 953793 w 1339053"/>
                  <a:gd name="connsiteY50" fmla="*/ 5091862 h 6858000"/>
                  <a:gd name="connsiteX51" fmla="*/ 853056 w 1339053"/>
                  <a:gd name="connsiteY51" fmla="*/ 5001787 h 6858000"/>
                  <a:gd name="connsiteX52" fmla="*/ 833979 w 1339053"/>
                  <a:gd name="connsiteY52" fmla="*/ 4978966 h 6858000"/>
                  <a:gd name="connsiteX53" fmla="*/ 796995 w 1339053"/>
                  <a:gd name="connsiteY53" fmla="*/ 4813768 h 6858000"/>
                  <a:gd name="connsiteX54" fmla="*/ 820590 w 1339053"/>
                  <a:gd name="connsiteY54" fmla="*/ 4764057 h 6858000"/>
                  <a:gd name="connsiteX55" fmla="*/ 864688 w 1339053"/>
                  <a:gd name="connsiteY55" fmla="*/ 4714752 h 6858000"/>
                  <a:gd name="connsiteX56" fmla="*/ 910485 w 1339053"/>
                  <a:gd name="connsiteY56" fmla="*/ 4590911 h 6858000"/>
                  <a:gd name="connsiteX57" fmla="*/ 911445 w 1339053"/>
                  <a:gd name="connsiteY57" fmla="*/ 4539571 h 6858000"/>
                  <a:gd name="connsiteX58" fmla="*/ 900285 w 1339053"/>
                  <a:gd name="connsiteY58" fmla="*/ 4445837 h 6858000"/>
                  <a:gd name="connsiteX59" fmla="*/ 863237 w 1339053"/>
                  <a:gd name="connsiteY59" fmla="*/ 4364703 h 6858000"/>
                  <a:gd name="connsiteX60" fmla="*/ 798070 w 1339053"/>
                  <a:gd name="connsiteY60" fmla="*/ 4243284 h 6858000"/>
                  <a:gd name="connsiteX61" fmla="*/ 817097 w 1339053"/>
                  <a:gd name="connsiteY61" fmla="*/ 4054750 h 6858000"/>
                  <a:gd name="connsiteX62" fmla="*/ 826251 w 1339053"/>
                  <a:gd name="connsiteY62" fmla="*/ 3982801 h 6858000"/>
                  <a:gd name="connsiteX63" fmla="*/ 836848 w 1339053"/>
                  <a:gd name="connsiteY63" fmla="*/ 3784939 h 6858000"/>
                  <a:gd name="connsiteX64" fmla="*/ 841285 w 1339053"/>
                  <a:gd name="connsiteY64" fmla="*/ 3766755 h 6858000"/>
                  <a:gd name="connsiteX65" fmla="*/ 841284 w 1339053"/>
                  <a:gd name="connsiteY65" fmla="*/ 3766755 h 6858000"/>
                  <a:gd name="connsiteX66" fmla="*/ 852925 w 1339053"/>
                  <a:gd name="connsiteY66" fmla="*/ 3719034 h 6858000"/>
                  <a:gd name="connsiteX67" fmla="*/ 857932 w 1339053"/>
                  <a:gd name="connsiteY67" fmla="*/ 3696880 h 6858000"/>
                  <a:gd name="connsiteX68" fmla="*/ 853534 w 1339053"/>
                  <a:gd name="connsiteY68" fmla="*/ 3507036 h 6858000"/>
                  <a:gd name="connsiteX69" fmla="*/ 850226 w 1339053"/>
                  <a:gd name="connsiteY69" fmla="*/ 3485839 h 6858000"/>
                  <a:gd name="connsiteX70" fmla="*/ 0 w 1339053"/>
                  <a:gd name="connsiteY70" fmla="*/ 0 h 6858000"/>
                  <a:gd name="connsiteX71" fmla="*/ 455609 w 1339053"/>
                  <a:gd name="connsiteY71" fmla="*/ 0 h 6858000"/>
                  <a:gd name="connsiteX72" fmla="*/ 459171 w 1339053"/>
                  <a:gd name="connsiteY72" fmla="*/ 72395 h 6858000"/>
                  <a:gd name="connsiteX73" fmla="*/ 460041 w 1339053"/>
                  <a:gd name="connsiteY73" fmla="*/ 131917 h 6858000"/>
                  <a:gd name="connsiteX74" fmla="*/ 504421 w 1339053"/>
                  <a:gd name="connsiteY74" fmla="*/ 389691 h 6858000"/>
                  <a:gd name="connsiteX75" fmla="*/ 582097 w 1339053"/>
                  <a:gd name="connsiteY75" fmla="*/ 634609 h 6858000"/>
                  <a:gd name="connsiteX76" fmla="*/ 702468 w 1339053"/>
                  <a:gd name="connsiteY76" fmla="*/ 834019 h 6858000"/>
                  <a:gd name="connsiteX77" fmla="*/ 729203 w 1339053"/>
                  <a:gd name="connsiteY77" fmla="*/ 887701 h 6858000"/>
                  <a:gd name="connsiteX78" fmla="*/ 743787 w 1339053"/>
                  <a:gd name="connsiteY78" fmla="*/ 1016355 h 6858000"/>
                  <a:gd name="connsiteX79" fmla="*/ 750083 w 1339053"/>
                  <a:gd name="connsiteY79" fmla="*/ 1128060 h 6858000"/>
                  <a:gd name="connsiteX80" fmla="*/ 768866 w 1339053"/>
                  <a:gd name="connsiteY80" fmla="*/ 1213431 h 6858000"/>
                  <a:gd name="connsiteX81" fmla="*/ 787802 w 1339053"/>
                  <a:gd name="connsiteY81" fmla="*/ 1286432 h 6858000"/>
                  <a:gd name="connsiteX82" fmla="*/ 842837 w 1339053"/>
                  <a:gd name="connsiteY82" fmla="*/ 1455511 h 6858000"/>
                  <a:gd name="connsiteX83" fmla="*/ 877988 w 1339053"/>
                  <a:gd name="connsiteY83" fmla="*/ 1634814 h 6858000"/>
                  <a:gd name="connsiteX84" fmla="*/ 941063 w 1339053"/>
                  <a:gd name="connsiteY84" fmla="*/ 1789731 h 6858000"/>
                  <a:gd name="connsiteX85" fmla="*/ 980124 w 1339053"/>
                  <a:gd name="connsiteY85" fmla="*/ 1857657 h 6858000"/>
                  <a:gd name="connsiteX86" fmla="*/ 984484 w 1339053"/>
                  <a:gd name="connsiteY86" fmla="*/ 1976384 h 6858000"/>
                  <a:gd name="connsiteX87" fmla="*/ 1007189 w 1339053"/>
                  <a:gd name="connsiteY87" fmla="*/ 2110650 h 6858000"/>
                  <a:gd name="connsiteX88" fmla="*/ 1039893 w 1339053"/>
                  <a:gd name="connsiteY88" fmla="*/ 2211041 h 6858000"/>
                  <a:gd name="connsiteX89" fmla="*/ 1059162 w 1339053"/>
                  <a:gd name="connsiteY89" fmla="*/ 2286682 h 6858000"/>
                  <a:gd name="connsiteX90" fmla="*/ 1070522 w 1339053"/>
                  <a:gd name="connsiteY90" fmla="*/ 2388667 h 6858000"/>
                  <a:gd name="connsiteX91" fmla="*/ 1093939 w 1339053"/>
                  <a:gd name="connsiteY91" fmla="*/ 2494653 h 6858000"/>
                  <a:gd name="connsiteX92" fmla="*/ 1112007 w 1339053"/>
                  <a:gd name="connsiteY92" fmla="*/ 2548197 h 6858000"/>
                  <a:gd name="connsiteX93" fmla="*/ 1138346 w 1339053"/>
                  <a:gd name="connsiteY93" fmla="*/ 2649163 h 6858000"/>
                  <a:gd name="connsiteX94" fmla="*/ 1160337 w 1339053"/>
                  <a:gd name="connsiteY94" fmla="*/ 2751608 h 6858000"/>
                  <a:gd name="connsiteX95" fmla="*/ 1165737 w 1339053"/>
                  <a:gd name="connsiteY95" fmla="*/ 2933012 h 6858000"/>
                  <a:gd name="connsiteX96" fmla="*/ 1202029 w 1339053"/>
                  <a:gd name="connsiteY96" fmla="*/ 3107873 h 6858000"/>
                  <a:gd name="connsiteX97" fmla="*/ 1225692 w 1339053"/>
                  <a:gd name="connsiteY97" fmla="*/ 3244974 h 6858000"/>
                  <a:gd name="connsiteX98" fmla="*/ 1243916 w 1339053"/>
                  <a:gd name="connsiteY98" fmla="*/ 3326221 h 6858000"/>
                  <a:gd name="connsiteX99" fmla="*/ 1293067 w 1339053"/>
                  <a:gd name="connsiteY99" fmla="*/ 3480219 h 6858000"/>
                  <a:gd name="connsiteX100" fmla="*/ 1308071 w 1339053"/>
                  <a:gd name="connsiteY100" fmla="*/ 3585182 h 6858000"/>
                  <a:gd name="connsiteX101" fmla="*/ 1295962 w 1339053"/>
                  <a:gd name="connsiteY101" fmla="*/ 3584708 h 6858000"/>
                  <a:gd name="connsiteX102" fmla="*/ 1118893 w 1339053"/>
                  <a:gd name="connsiteY102" fmla="*/ 3568330 h 6858000"/>
                  <a:gd name="connsiteX103" fmla="*/ 1094179 w 1339053"/>
                  <a:gd name="connsiteY103" fmla="*/ 3567566 h 6858000"/>
                  <a:gd name="connsiteX104" fmla="*/ 922719 w 1339053"/>
                  <a:gd name="connsiteY104" fmla="*/ 3516472 h 6858000"/>
                  <a:gd name="connsiteX105" fmla="*/ 877028 w 1339053"/>
                  <a:gd name="connsiteY105" fmla="*/ 3490955 h 6858000"/>
                  <a:gd name="connsiteX106" fmla="*/ 850533 w 1339053"/>
                  <a:gd name="connsiteY106" fmla="*/ 3481837 h 6858000"/>
                  <a:gd name="connsiteX107" fmla="*/ 852113 w 1339053"/>
                  <a:gd name="connsiteY107" fmla="*/ 3461170 h 6858000"/>
                  <a:gd name="connsiteX108" fmla="*/ 831383 w 1339053"/>
                  <a:gd name="connsiteY108" fmla="*/ 3399179 h 6858000"/>
                  <a:gd name="connsiteX109" fmla="*/ 743141 w 1339053"/>
                  <a:gd name="connsiteY109" fmla="*/ 3320580 h 6858000"/>
                  <a:gd name="connsiteX110" fmla="*/ 713221 w 1339053"/>
                  <a:gd name="connsiteY110" fmla="*/ 3251241 h 6858000"/>
                  <a:gd name="connsiteX111" fmla="*/ 697098 w 1339053"/>
                  <a:gd name="connsiteY111" fmla="*/ 3202528 h 6858000"/>
                  <a:gd name="connsiteX112" fmla="*/ 664820 w 1339053"/>
                  <a:gd name="connsiteY112" fmla="*/ 3154190 h 6858000"/>
                  <a:gd name="connsiteX113" fmla="*/ 572501 w 1339053"/>
                  <a:gd name="connsiteY113" fmla="*/ 3087312 h 6858000"/>
                  <a:gd name="connsiteX114" fmla="*/ 497703 w 1339053"/>
                  <a:gd name="connsiteY114" fmla="*/ 3005243 h 6858000"/>
                  <a:gd name="connsiteX115" fmla="*/ 476984 w 1339053"/>
                  <a:gd name="connsiteY115" fmla="*/ 2892751 h 6858000"/>
                  <a:gd name="connsiteX116" fmla="*/ 468947 w 1339053"/>
                  <a:gd name="connsiteY116" fmla="*/ 2824527 h 6858000"/>
                  <a:gd name="connsiteX117" fmla="*/ 569138 w 1339053"/>
                  <a:gd name="connsiteY117" fmla="*/ 2595026 h 6858000"/>
                  <a:gd name="connsiteX118" fmla="*/ 645397 w 1339053"/>
                  <a:gd name="connsiteY118" fmla="*/ 2440808 h 6858000"/>
                  <a:gd name="connsiteX119" fmla="*/ 651820 w 1339053"/>
                  <a:gd name="connsiteY119" fmla="*/ 2384384 h 6858000"/>
                  <a:gd name="connsiteX120" fmla="*/ 612994 w 1339053"/>
                  <a:gd name="connsiteY120" fmla="*/ 2207332 h 6858000"/>
                  <a:gd name="connsiteX121" fmla="*/ 620894 w 1339053"/>
                  <a:gd name="connsiteY121" fmla="*/ 2046679 h 6858000"/>
                  <a:gd name="connsiteX122" fmla="*/ 644614 w 1339053"/>
                  <a:gd name="connsiteY122" fmla="*/ 1931265 h 6858000"/>
                  <a:gd name="connsiteX123" fmla="*/ 665994 w 1339053"/>
                  <a:gd name="connsiteY123" fmla="*/ 1832337 h 6858000"/>
                  <a:gd name="connsiteX124" fmla="*/ 678276 w 1339053"/>
                  <a:gd name="connsiteY124" fmla="*/ 1709437 h 6858000"/>
                  <a:gd name="connsiteX125" fmla="*/ 672955 w 1339053"/>
                  <a:gd name="connsiteY125" fmla="*/ 1636123 h 6858000"/>
                  <a:gd name="connsiteX126" fmla="*/ 668480 w 1339053"/>
                  <a:gd name="connsiteY126" fmla="*/ 1520749 h 6858000"/>
                  <a:gd name="connsiteX127" fmla="*/ 653920 w 1339053"/>
                  <a:gd name="connsiteY127" fmla="*/ 1399437 h 6858000"/>
                  <a:gd name="connsiteX128" fmla="*/ 612686 w 1339053"/>
                  <a:gd name="connsiteY128" fmla="*/ 1296979 h 6858000"/>
                  <a:gd name="connsiteX129" fmla="*/ 570220 w 1339053"/>
                  <a:gd name="connsiteY129" fmla="*/ 1235618 h 6858000"/>
                  <a:gd name="connsiteX130" fmla="*/ 529736 w 1339053"/>
                  <a:gd name="connsiteY130" fmla="*/ 1081752 h 6858000"/>
                  <a:gd name="connsiteX131" fmla="*/ 414305 w 1339053"/>
                  <a:gd name="connsiteY131" fmla="*/ 918292 h 6858000"/>
                  <a:gd name="connsiteX132" fmla="*/ 373924 w 1339053"/>
                  <a:gd name="connsiteY132" fmla="*/ 825689 h 6858000"/>
                  <a:gd name="connsiteX133" fmla="*/ 368949 w 1339053"/>
                  <a:gd name="connsiteY133" fmla="*/ 778726 h 6858000"/>
                  <a:gd name="connsiteX134" fmla="*/ 347020 w 1339053"/>
                  <a:gd name="connsiteY134" fmla="*/ 694643 h 6858000"/>
                  <a:gd name="connsiteX135" fmla="*/ 327478 w 1339053"/>
                  <a:gd name="connsiteY135" fmla="*/ 642898 h 6858000"/>
                  <a:gd name="connsiteX136" fmla="*/ 243468 w 1339053"/>
                  <a:gd name="connsiteY136" fmla="*/ 491960 h 6858000"/>
                  <a:gd name="connsiteX137" fmla="*/ 218930 w 1339053"/>
                  <a:gd name="connsiteY137" fmla="*/ 446010 h 6858000"/>
                  <a:gd name="connsiteX138" fmla="*/ 180614 w 1339053"/>
                  <a:gd name="connsiteY138" fmla="*/ 354892 h 6858000"/>
                  <a:gd name="connsiteX139" fmla="*/ 171988 w 1339053"/>
                  <a:gd name="connsiteY139" fmla="*/ 317521 h 6858000"/>
                  <a:gd name="connsiteX140" fmla="*/ 139875 w 1339053"/>
                  <a:gd name="connsiteY140" fmla="*/ 246378 h 6858000"/>
                  <a:gd name="connsiteX141" fmla="*/ 51499 w 1339053"/>
                  <a:gd name="connsiteY141" fmla="*/ 73211 h 6858000"/>
                  <a:gd name="connsiteX142" fmla="*/ 19690 w 1339053"/>
                  <a:gd name="connsiteY142" fmla="*/ 36621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</a:cxnLst>
                <a:rect l="l" t="t" r="r" b="b"/>
                <a:pathLst>
                  <a:path w="1339053" h="6858000">
                    <a:moveTo>
                      <a:pt x="850532" y="3481838"/>
                    </a:moveTo>
                    <a:lnTo>
                      <a:pt x="877027" y="3490955"/>
                    </a:lnTo>
                    <a:cubicBezTo>
                      <a:pt x="892941" y="3497986"/>
                      <a:pt x="908176" y="3506416"/>
                      <a:pt x="922718" y="3516472"/>
                    </a:cubicBezTo>
                    <a:cubicBezTo>
                      <a:pt x="967062" y="3547282"/>
                      <a:pt x="1027547" y="3564030"/>
                      <a:pt x="1094179" y="3567567"/>
                    </a:cubicBezTo>
                    <a:cubicBezTo>
                      <a:pt x="1102515" y="3567965"/>
                      <a:pt x="1113434" y="3565936"/>
                      <a:pt x="1118891" y="3568331"/>
                    </a:cubicBezTo>
                    <a:cubicBezTo>
                      <a:pt x="1180628" y="3594888"/>
                      <a:pt x="1237753" y="3586304"/>
                      <a:pt x="1295961" y="3584709"/>
                    </a:cubicBezTo>
                    <a:lnTo>
                      <a:pt x="1308070" y="3585183"/>
                    </a:lnTo>
                    <a:lnTo>
                      <a:pt x="1325263" y="3705453"/>
                    </a:lnTo>
                    <a:cubicBezTo>
                      <a:pt x="1328254" y="3727679"/>
                      <a:pt x="1331526" y="3749922"/>
                      <a:pt x="1334107" y="3772268"/>
                    </a:cubicBezTo>
                    <a:lnTo>
                      <a:pt x="1338203" y="3831076"/>
                    </a:lnTo>
                    <a:lnTo>
                      <a:pt x="1338805" y="3839709"/>
                    </a:lnTo>
                    <a:cubicBezTo>
                      <a:pt x="1339996" y="3932341"/>
                      <a:pt x="1336568" y="4025809"/>
                      <a:pt x="1335635" y="4118635"/>
                    </a:cubicBezTo>
                    <a:cubicBezTo>
                      <a:pt x="1335202" y="4148976"/>
                      <a:pt x="1338805" y="4178868"/>
                      <a:pt x="1337171" y="4209403"/>
                    </a:cubicBezTo>
                    <a:cubicBezTo>
                      <a:pt x="1335445" y="4242449"/>
                      <a:pt x="1327565" y="4276129"/>
                      <a:pt x="1325840" y="4309174"/>
                    </a:cubicBezTo>
                    <a:cubicBezTo>
                      <a:pt x="1322853" y="4364122"/>
                      <a:pt x="1323899" y="4418621"/>
                      <a:pt x="1321122" y="4473630"/>
                    </a:cubicBezTo>
                    <a:cubicBezTo>
                      <a:pt x="1315632" y="4579723"/>
                      <a:pt x="1309019" y="4685750"/>
                      <a:pt x="1302196" y="4791709"/>
                    </a:cubicBezTo>
                    <a:cubicBezTo>
                      <a:pt x="1300696" y="4814383"/>
                      <a:pt x="1294244" y="4837504"/>
                      <a:pt x="1293239" y="4860048"/>
                    </a:cubicBezTo>
                    <a:cubicBezTo>
                      <a:pt x="1290785" y="4919957"/>
                      <a:pt x="1289660" y="4979994"/>
                      <a:pt x="1288829" y="5039837"/>
                    </a:cubicBezTo>
                    <a:cubicBezTo>
                      <a:pt x="1288401" y="5076103"/>
                      <a:pt x="1290512" y="5112310"/>
                      <a:pt x="1289584" y="5148703"/>
                    </a:cubicBezTo>
                    <a:cubicBezTo>
                      <a:pt x="1288845" y="5177820"/>
                      <a:pt x="1286193" y="5207193"/>
                      <a:pt x="1282205" y="5236435"/>
                    </a:cubicBezTo>
                    <a:cubicBezTo>
                      <a:pt x="1278784" y="5261619"/>
                      <a:pt x="1270649" y="5286477"/>
                      <a:pt x="1268145" y="5311662"/>
                    </a:cubicBezTo>
                    <a:cubicBezTo>
                      <a:pt x="1261308" y="5379812"/>
                      <a:pt x="1256387" y="5447703"/>
                      <a:pt x="1250547" y="5515595"/>
                    </a:cubicBezTo>
                    <a:cubicBezTo>
                      <a:pt x="1248113" y="5542776"/>
                      <a:pt x="1244054" y="5570023"/>
                      <a:pt x="1243323" y="5596885"/>
                    </a:cubicBezTo>
                    <a:cubicBezTo>
                      <a:pt x="1241082" y="5668709"/>
                      <a:pt x="1241668" y="5740276"/>
                      <a:pt x="1238303" y="5812036"/>
                    </a:cubicBezTo>
                    <a:cubicBezTo>
                      <a:pt x="1235508" y="5871554"/>
                      <a:pt x="1228259" y="5931392"/>
                      <a:pt x="1223551" y="5991171"/>
                    </a:cubicBezTo>
                    <a:cubicBezTo>
                      <a:pt x="1221675" y="6016549"/>
                      <a:pt x="1222415" y="6041609"/>
                      <a:pt x="1219699" y="6066726"/>
                    </a:cubicBezTo>
                    <a:cubicBezTo>
                      <a:pt x="1213776" y="6123024"/>
                      <a:pt x="1205938" y="6179576"/>
                      <a:pt x="1199935" y="6236130"/>
                    </a:cubicBezTo>
                    <a:cubicBezTo>
                      <a:pt x="1196614" y="6268403"/>
                      <a:pt x="1198425" y="6301127"/>
                      <a:pt x="1192857" y="6333267"/>
                    </a:cubicBezTo>
                    <a:cubicBezTo>
                      <a:pt x="1179603" y="6409590"/>
                      <a:pt x="1163470" y="6485591"/>
                      <a:pt x="1148174" y="6561849"/>
                    </a:cubicBezTo>
                    <a:cubicBezTo>
                      <a:pt x="1132370" y="6640486"/>
                      <a:pt x="1117066" y="6719000"/>
                      <a:pt x="1100424" y="6797385"/>
                    </a:cubicBezTo>
                    <a:lnTo>
                      <a:pt x="1085621" y="6858000"/>
                    </a:lnTo>
                    <a:lnTo>
                      <a:pt x="932341" y="6858000"/>
                    </a:lnTo>
                    <a:lnTo>
                      <a:pt x="944496" y="6829656"/>
                    </a:lnTo>
                    <a:cubicBezTo>
                      <a:pt x="964836" y="6776399"/>
                      <a:pt x="953622" y="6744439"/>
                      <a:pt x="913239" y="6720119"/>
                    </a:cubicBezTo>
                    <a:cubicBezTo>
                      <a:pt x="890880" y="6706443"/>
                      <a:pt x="866986" y="6690318"/>
                      <a:pt x="870682" y="6655346"/>
                    </a:cubicBezTo>
                    <a:cubicBezTo>
                      <a:pt x="876846" y="6598274"/>
                      <a:pt x="889503" y="6540954"/>
                      <a:pt x="846442" y="6498594"/>
                    </a:cubicBezTo>
                    <a:cubicBezTo>
                      <a:pt x="862273" y="6487399"/>
                      <a:pt x="871751" y="6480449"/>
                      <a:pt x="881150" y="6473756"/>
                    </a:cubicBezTo>
                    <a:cubicBezTo>
                      <a:pt x="907245" y="6455292"/>
                      <a:pt x="930705" y="6407516"/>
                      <a:pt x="922470" y="6377035"/>
                    </a:cubicBezTo>
                    <a:cubicBezTo>
                      <a:pt x="910652" y="6332192"/>
                      <a:pt x="925705" y="6299028"/>
                      <a:pt x="955039" y="6268585"/>
                    </a:cubicBezTo>
                    <a:cubicBezTo>
                      <a:pt x="1003777" y="6217606"/>
                      <a:pt x="1017630" y="6148240"/>
                      <a:pt x="1024350" y="6083443"/>
                    </a:cubicBezTo>
                    <a:cubicBezTo>
                      <a:pt x="1029590" y="6034553"/>
                      <a:pt x="1028255" y="5980246"/>
                      <a:pt x="999696" y="5938416"/>
                    </a:cubicBezTo>
                    <a:cubicBezTo>
                      <a:pt x="990505" y="5925141"/>
                      <a:pt x="991039" y="5901884"/>
                      <a:pt x="988342" y="5882426"/>
                    </a:cubicBezTo>
                    <a:cubicBezTo>
                      <a:pt x="986229" y="5866254"/>
                      <a:pt x="984774" y="5849442"/>
                      <a:pt x="985444" y="5832438"/>
                    </a:cubicBezTo>
                    <a:cubicBezTo>
                      <a:pt x="986010" y="5814273"/>
                      <a:pt x="985042" y="5793656"/>
                      <a:pt x="992016" y="5777751"/>
                    </a:cubicBezTo>
                    <a:cubicBezTo>
                      <a:pt x="1012886" y="5729456"/>
                      <a:pt x="1014467" y="5686488"/>
                      <a:pt x="995028" y="5641832"/>
                    </a:cubicBezTo>
                    <a:cubicBezTo>
                      <a:pt x="984984" y="5618696"/>
                      <a:pt x="974301" y="5585771"/>
                      <a:pt x="981247" y="5562522"/>
                    </a:cubicBezTo>
                    <a:cubicBezTo>
                      <a:pt x="998041" y="5505913"/>
                      <a:pt x="997454" y="5454379"/>
                      <a:pt x="995131" y="5398075"/>
                    </a:cubicBezTo>
                    <a:cubicBezTo>
                      <a:pt x="993724" y="5361807"/>
                      <a:pt x="997229" y="5322258"/>
                      <a:pt x="997379" y="5283928"/>
                    </a:cubicBezTo>
                    <a:cubicBezTo>
                      <a:pt x="997473" y="5239095"/>
                      <a:pt x="1006631" y="5193105"/>
                      <a:pt x="979617" y="5157396"/>
                    </a:cubicBezTo>
                    <a:cubicBezTo>
                      <a:pt x="976728" y="5153402"/>
                      <a:pt x="978724" y="5144705"/>
                      <a:pt x="976441" y="5139485"/>
                    </a:cubicBezTo>
                    <a:cubicBezTo>
                      <a:pt x="969619" y="5122991"/>
                      <a:pt x="964828" y="5102888"/>
                      <a:pt x="953793" y="5091862"/>
                    </a:cubicBezTo>
                    <a:cubicBezTo>
                      <a:pt x="921506" y="5059884"/>
                      <a:pt x="886609" y="5031900"/>
                      <a:pt x="853056" y="5001787"/>
                    </a:cubicBezTo>
                    <a:cubicBezTo>
                      <a:pt x="845882" y="4995337"/>
                      <a:pt x="836325" y="4988437"/>
                      <a:pt x="833979" y="4978966"/>
                    </a:cubicBezTo>
                    <a:cubicBezTo>
                      <a:pt x="820602" y="4924328"/>
                      <a:pt x="808509" y="4869239"/>
                      <a:pt x="796995" y="4813768"/>
                    </a:cubicBezTo>
                    <a:cubicBezTo>
                      <a:pt x="792418" y="4791474"/>
                      <a:pt x="803209" y="4777314"/>
                      <a:pt x="820590" y="4764057"/>
                    </a:cubicBezTo>
                    <a:cubicBezTo>
                      <a:pt x="837188" y="4751123"/>
                      <a:pt x="855398" y="4734452"/>
                      <a:pt x="864688" y="4714752"/>
                    </a:cubicBezTo>
                    <a:cubicBezTo>
                      <a:pt x="883062" y="4675275"/>
                      <a:pt x="897521" y="4632902"/>
                      <a:pt x="910485" y="4590911"/>
                    </a:cubicBezTo>
                    <a:cubicBezTo>
                      <a:pt x="915338" y="4575199"/>
                      <a:pt x="912978" y="4556131"/>
                      <a:pt x="911445" y="4539571"/>
                    </a:cubicBezTo>
                    <a:cubicBezTo>
                      <a:pt x="908527" y="4508200"/>
                      <a:pt x="900999" y="4477659"/>
                      <a:pt x="900285" y="4445837"/>
                    </a:cubicBezTo>
                    <a:cubicBezTo>
                      <a:pt x="899539" y="4408923"/>
                      <a:pt x="887958" y="4383340"/>
                      <a:pt x="863237" y="4364703"/>
                    </a:cubicBezTo>
                    <a:cubicBezTo>
                      <a:pt x="826431" y="4336971"/>
                      <a:pt x="808536" y="4292507"/>
                      <a:pt x="798070" y="4243284"/>
                    </a:cubicBezTo>
                    <a:cubicBezTo>
                      <a:pt x="784617" y="4180721"/>
                      <a:pt x="805728" y="4117545"/>
                      <a:pt x="817097" y="4054750"/>
                    </a:cubicBezTo>
                    <a:cubicBezTo>
                      <a:pt x="821537" y="4030724"/>
                      <a:pt x="826632" y="4006057"/>
                      <a:pt x="826251" y="3982801"/>
                    </a:cubicBezTo>
                    <a:cubicBezTo>
                      <a:pt x="825347" y="3916709"/>
                      <a:pt x="825150" y="3850833"/>
                      <a:pt x="836848" y="3784939"/>
                    </a:cubicBezTo>
                    <a:lnTo>
                      <a:pt x="841285" y="3766755"/>
                    </a:lnTo>
                    <a:lnTo>
                      <a:pt x="841284" y="3766755"/>
                    </a:lnTo>
                    <a:lnTo>
                      <a:pt x="852925" y="3719034"/>
                    </a:lnTo>
                    <a:cubicBezTo>
                      <a:pt x="855152" y="3711822"/>
                      <a:pt x="856753" y="3704413"/>
                      <a:pt x="857932" y="3696880"/>
                    </a:cubicBezTo>
                    <a:cubicBezTo>
                      <a:pt x="868683" y="3631632"/>
                      <a:pt x="885300" y="3565939"/>
                      <a:pt x="853534" y="3507036"/>
                    </a:cubicBezTo>
                    <a:cubicBezTo>
                      <a:pt x="850623" y="3501622"/>
                      <a:pt x="849992" y="3494020"/>
                      <a:pt x="850226" y="3485839"/>
                    </a:cubicBezTo>
                    <a:close/>
                    <a:moveTo>
                      <a:pt x="0" y="0"/>
                    </a:moveTo>
                    <a:lnTo>
                      <a:pt x="455609" y="0"/>
                    </a:lnTo>
                    <a:lnTo>
                      <a:pt x="459171" y="72395"/>
                    </a:lnTo>
                    <a:cubicBezTo>
                      <a:pt x="459671" y="92301"/>
                      <a:pt x="456894" y="113171"/>
                      <a:pt x="460041" y="131917"/>
                    </a:cubicBezTo>
                    <a:cubicBezTo>
                      <a:pt x="474213" y="218122"/>
                      <a:pt x="492031" y="302910"/>
                      <a:pt x="504421" y="389691"/>
                    </a:cubicBezTo>
                    <a:cubicBezTo>
                      <a:pt x="517349" y="479177"/>
                      <a:pt x="539516" y="562489"/>
                      <a:pt x="582097" y="634609"/>
                    </a:cubicBezTo>
                    <a:cubicBezTo>
                      <a:pt x="621686" y="701573"/>
                      <a:pt x="662589" y="767248"/>
                      <a:pt x="702468" y="834019"/>
                    </a:cubicBezTo>
                    <a:cubicBezTo>
                      <a:pt x="712587" y="850968"/>
                      <a:pt x="725536" y="867665"/>
                      <a:pt x="729203" y="887701"/>
                    </a:cubicBezTo>
                    <a:cubicBezTo>
                      <a:pt x="736973" y="929321"/>
                      <a:pt x="740155" y="973193"/>
                      <a:pt x="743787" y="1016355"/>
                    </a:cubicBezTo>
                    <a:cubicBezTo>
                      <a:pt x="746786" y="1053398"/>
                      <a:pt x="745800" y="1091467"/>
                      <a:pt x="750083" y="1128060"/>
                    </a:cubicBezTo>
                    <a:cubicBezTo>
                      <a:pt x="753428" y="1157309"/>
                      <a:pt x="762038" y="1185083"/>
                      <a:pt x="768866" y="1213431"/>
                    </a:cubicBezTo>
                    <a:cubicBezTo>
                      <a:pt x="774767" y="1238107"/>
                      <a:pt x="778357" y="1264327"/>
                      <a:pt x="787802" y="1286432"/>
                    </a:cubicBezTo>
                    <a:cubicBezTo>
                      <a:pt x="810582" y="1340304"/>
                      <a:pt x="832653" y="1394242"/>
                      <a:pt x="842837" y="1455511"/>
                    </a:cubicBezTo>
                    <a:cubicBezTo>
                      <a:pt x="853049" y="1515944"/>
                      <a:pt x="867276" y="1574511"/>
                      <a:pt x="877988" y="1634814"/>
                    </a:cubicBezTo>
                    <a:cubicBezTo>
                      <a:pt x="888390" y="1693895"/>
                      <a:pt x="902813" y="1748857"/>
                      <a:pt x="941063" y="1789731"/>
                    </a:cubicBezTo>
                    <a:cubicBezTo>
                      <a:pt x="957906" y="1807908"/>
                      <a:pt x="975122" y="1831564"/>
                      <a:pt x="980124" y="1857657"/>
                    </a:cubicBezTo>
                    <a:cubicBezTo>
                      <a:pt x="987207" y="1894833"/>
                      <a:pt x="980788" y="1937150"/>
                      <a:pt x="984484" y="1976384"/>
                    </a:cubicBezTo>
                    <a:cubicBezTo>
                      <a:pt x="988781" y="2022576"/>
                      <a:pt x="988793" y="2074493"/>
                      <a:pt x="1007189" y="2110650"/>
                    </a:cubicBezTo>
                    <a:cubicBezTo>
                      <a:pt x="1023612" y="2142809"/>
                      <a:pt x="1034723" y="2173610"/>
                      <a:pt x="1039893" y="2211041"/>
                    </a:cubicBezTo>
                    <a:cubicBezTo>
                      <a:pt x="1043484" y="2237261"/>
                      <a:pt x="1057690" y="2260269"/>
                      <a:pt x="1059162" y="2286682"/>
                    </a:cubicBezTo>
                    <a:cubicBezTo>
                      <a:pt x="1061252" y="2321469"/>
                      <a:pt x="1060754" y="2355740"/>
                      <a:pt x="1070522" y="2388667"/>
                    </a:cubicBezTo>
                    <a:cubicBezTo>
                      <a:pt x="1080600" y="2422815"/>
                      <a:pt x="1085513" y="2459602"/>
                      <a:pt x="1093939" y="2494653"/>
                    </a:cubicBezTo>
                    <a:cubicBezTo>
                      <a:pt x="1098500" y="2513273"/>
                      <a:pt x="1106866" y="2529964"/>
                      <a:pt x="1112007" y="2548197"/>
                    </a:cubicBezTo>
                    <a:cubicBezTo>
                      <a:pt x="1121409" y="2581573"/>
                      <a:pt x="1130232" y="2615336"/>
                      <a:pt x="1138346" y="2649163"/>
                    </a:cubicBezTo>
                    <a:cubicBezTo>
                      <a:pt x="1146465" y="2682988"/>
                      <a:pt x="1157699" y="2716368"/>
                      <a:pt x="1160337" y="2751608"/>
                    </a:cubicBezTo>
                    <a:cubicBezTo>
                      <a:pt x="1164714" y="2811646"/>
                      <a:pt x="1159211" y="2873999"/>
                      <a:pt x="1165737" y="2933012"/>
                    </a:cubicBezTo>
                    <a:cubicBezTo>
                      <a:pt x="1172445" y="2992925"/>
                      <a:pt x="1185964" y="3051556"/>
                      <a:pt x="1202029" y="3107873"/>
                    </a:cubicBezTo>
                    <a:cubicBezTo>
                      <a:pt x="1214635" y="3152396"/>
                      <a:pt x="1227749" y="3194534"/>
                      <a:pt x="1225692" y="3244974"/>
                    </a:cubicBezTo>
                    <a:cubicBezTo>
                      <a:pt x="1224565" y="3273123"/>
                      <a:pt x="1231196" y="3305079"/>
                      <a:pt x="1243916" y="3326221"/>
                    </a:cubicBezTo>
                    <a:cubicBezTo>
                      <a:pt x="1271701" y="3372044"/>
                      <a:pt x="1285247" y="3423911"/>
                      <a:pt x="1293067" y="3480219"/>
                    </a:cubicBezTo>
                    <a:lnTo>
                      <a:pt x="1308071" y="3585182"/>
                    </a:lnTo>
                    <a:lnTo>
                      <a:pt x="1295962" y="3584708"/>
                    </a:lnTo>
                    <a:cubicBezTo>
                      <a:pt x="1237754" y="3586303"/>
                      <a:pt x="1180629" y="3594888"/>
                      <a:pt x="1118893" y="3568330"/>
                    </a:cubicBezTo>
                    <a:cubicBezTo>
                      <a:pt x="1113435" y="3565936"/>
                      <a:pt x="1102517" y="3567964"/>
                      <a:pt x="1094179" y="3567566"/>
                    </a:cubicBezTo>
                    <a:cubicBezTo>
                      <a:pt x="1027548" y="3564029"/>
                      <a:pt x="967064" y="3547281"/>
                      <a:pt x="922719" y="3516472"/>
                    </a:cubicBezTo>
                    <a:cubicBezTo>
                      <a:pt x="908178" y="3506414"/>
                      <a:pt x="892942" y="3497984"/>
                      <a:pt x="877028" y="3490955"/>
                    </a:cubicBezTo>
                    <a:lnTo>
                      <a:pt x="850533" y="3481837"/>
                    </a:lnTo>
                    <a:lnTo>
                      <a:pt x="852113" y="3461170"/>
                    </a:lnTo>
                    <a:cubicBezTo>
                      <a:pt x="854391" y="3434500"/>
                      <a:pt x="848474" y="3414331"/>
                      <a:pt x="831383" y="3399179"/>
                    </a:cubicBezTo>
                    <a:cubicBezTo>
                      <a:pt x="801767" y="3373388"/>
                      <a:pt x="773654" y="3344957"/>
                      <a:pt x="743141" y="3320580"/>
                    </a:cubicBezTo>
                    <a:cubicBezTo>
                      <a:pt x="722236" y="3303685"/>
                      <a:pt x="714543" y="3281842"/>
                      <a:pt x="713221" y="3251241"/>
                    </a:cubicBezTo>
                    <a:cubicBezTo>
                      <a:pt x="712555" y="3234106"/>
                      <a:pt x="704768" y="3217029"/>
                      <a:pt x="697098" y="3202528"/>
                    </a:cubicBezTo>
                    <a:cubicBezTo>
                      <a:pt x="687845" y="3184997"/>
                      <a:pt x="672212" y="3172554"/>
                      <a:pt x="664820" y="3154190"/>
                    </a:cubicBezTo>
                    <a:cubicBezTo>
                      <a:pt x="646169" y="3109209"/>
                      <a:pt x="616744" y="3087991"/>
                      <a:pt x="572501" y="3087312"/>
                    </a:cubicBezTo>
                    <a:cubicBezTo>
                      <a:pt x="533259" y="3086763"/>
                      <a:pt x="493731" y="3044085"/>
                      <a:pt x="497703" y="3005243"/>
                    </a:cubicBezTo>
                    <a:cubicBezTo>
                      <a:pt x="502030" y="2962279"/>
                      <a:pt x="490540" y="2928257"/>
                      <a:pt x="476984" y="2892751"/>
                    </a:cubicBezTo>
                    <a:cubicBezTo>
                      <a:pt x="469363" y="2872905"/>
                      <a:pt x="465404" y="2847135"/>
                      <a:pt x="468947" y="2824527"/>
                    </a:cubicBezTo>
                    <a:cubicBezTo>
                      <a:pt x="482188" y="2738605"/>
                      <a:pt x="520979" y="2665650"/>
                      <a:pt x="569138" y="2595026"/>
                    </a:cubicBezTo>
                    <a:cubicBezTo>
                      <a:pt x="600577" y="2548865"/>
                      <a:pt x="622260" y="2493483"/>
                      <a:pt x="645397" y="2440808"/>
                    </a:cubicBezTo>
                    <a:cubicBezTo>
                      <a:pt x="652529" y="2424387"/>
                      <a:pt x="655029" y="2401457"/>
                      <a:pt x="651820" y="2384384"/>
                    </a:cubicBezTo>
                    <a:cubicBezTo>
                      <a:pt x="640949" y="2324596"/>
                      <a:pt x="629163" y="2264805"/>
                      <a:pt x="612994" y="2207332"/>
                    </a:cubicBezTo>
                    <a:cubicBezTo>
                      <a:pt x="597678" y="2153787"/>
                      <a:pt x="601053" y="2099808"/>
                      <a:pt x="620894" y="2046679"/>
                    </a:cubicBezTo>
                    <a:cubicBezTo>
                      <a:pt x="635367" y="2007977"/>
                      <a:pt x="641110" y="1970814"/>
                      <a:pt x="644614" y="1931265"/>
                    </a:cubicBezTo>
                    <a:cubicBezTo>
                      <a:pt x="647465" y="1898285"/>
                      <a:pt x="653360" y="1862859"/>
                      <a:pt x="665994" y="1832337"/>
                    </a:cubicBezTo>
                    <a:cubicBezTo>
                      <a:pt x="683779" y="1789578"/>
                      <a:pt x="688928" y="1751381"/>
                      <a:pt x="678276" y="1709437"/>
                    </a:cubicBezTo>
                    <a:cubicBezTo>
                      <a:pt x="672576" y="1687079"/>
                      <a:pt x="673987" y="1660990"/>
                      <a:pt x="672955" y="1636123"/>
                    </a:cubicBezTo>
                    <a:cubicBezTo>
                      <a:pt x="671272" y="1597795"/>
                      <a:pt x="671867" y="1558758"/>
                      <a:pt x="668480" y="1520749"/>
                    </a:cubicBezTo>
                    <a:cubicBezTo>
                      <a:pt x="665050" y="1479903"/>
                      <a:pt x="655019" y="1440408"/>
                      <a:pt x="653920" y="1399437"/>
                    </a:cubicBezTo>
                    <a:cubicBezTo>
                      <a:pt x="652652" y="1355309"/>
                      <a:pt x="639893" y="1323154"/>
                      <a:pt x="612686" y="1296979"/>
                    </a:cubicBezTo>
                    <a:cubicBezTo>
                      <a:pt x="595576" y="1280408"/>
                      <a:pt x="578401" y="1259588"/>
                      <a:pt x="570220" y="1235618"/>
                    </a:cubicBezTo>
                    <a:cubicBezTo>
                      <a:pt x="553631" y="1186194"/>
                      <a:pt x="545669" y="1131821"/>
                      <a:pt x="529736" y="1081752"/>
                    </a:cubicBezTo>
                    <a:cubicBezTo>
                      <a:pt x="507466" y="1011390"/>
                      <a:pt x="481332" y="944631"/>
                      <a:pt x="414305" y="918292"/>
                    </a:cubicBezTo>
                    <a:cubicBezTo>
                      <a:pt x="377314" y="903769"/>
                      <a:pt x="368843" y="874065"/>
                      <a:pt x="373924" y="825689"/>
                    </a:cubicBezTo>
                    <a:cubicBezTo>
                      <a:pt x="375689" y="809590"/>
                      <a:pt x="376722" y="786203"/>
                      <a:pt x="368949" y="778726"/>
                    </a:cubicBezTo>
                    <a:cubicBezTo>
                      <a:pt x="345838" y="756354"/>
                      <a:pt x="349308" y="725824"/>
                      <a:pt x="347020" y="694643"/>
                    </a:cubicBezTo>
                    <a:cubicBezTo>
                      <a:pt x="345704" y="675894"/>
                      <a:pt x="339306" y="651346"/>
                      <a:pt x="327478" y="642898"/>
                    </a:cubicBezTo>
                    <a:cubicBezTo>
                      <a:pt x="279698" y="608395"/>
                      <a:pt x="263590" y="549247"/>
                      <a:pt x="243468" y="491960"/>
                    </a:cubicBezTo>
                    <a:cubicBezTo>
                      <a:pt x="237433" y="475142"/>
                      <a:pt x="230250" y="456843"/>
                      <a:pt x="218930" y="446010"/>
                    </a:cubicBezTo>
                    <a:cubicBezTo>
                      <a:pt x="194433" y="422927"/>
                      <a:pt x="180036" y="395344"/>
                      <a:pt x="180614" y="354892"/>
                    </a:cubicBezTo>
                    <a:cubicBezTo>
                      <a:pt x="180923" y="342010"/>
                      <a:pt x="176523" y="328798"/>
                      <a:pt x="171988" y="317521"/>
                    </a:cubicBezTo>
                    <a:cubicBezTo>
                      <a:pt x="162052" y="293291"/>
                      <a:pt x="148442" y="271315"/>
                      <a:pt x="139875" y="246378"/>
                    </a:cubicBezTo>
                    <a:cubicBezTo>
                      <a:pt x="117577" y="182780"/>
                      <a:pt x="95749" y="119890"/>
                      <a:pt x="51499" y="73211"/>
                    </a:cubicBezTo>
                    <a:cubicBezTo>
                      <a:pt x="40691" y="61834"/>
                      <a:pt x="29467" y="49763"/>
                      <a:pt x="19690" y="36621"/>
                    </a:cubicBezTo>
                    <a:close/>
                  </a:path>
                </a:pathLst>
              </a:custGeom>
              <a:blipFill dpi="0" rotWithShape="1">
                <a:blip r:embed="rId2">
                  <a:alphaModFix amt="57000"/>
                </a:blip>
                <a:srcRect/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8" name="Picture 7" descr="A picture containing fire, nature, fireplace&#10;&#10;Description automatically generated">
            <a:extLst>
              <a:ext uri="{FF2B5EF4-FFF2-40B4-BE49-F238E27FC236}">
                <a16:creationId xmlns:a16="http://schemas.microsoft.com/office/drawing/2014/main" id="{DEDB1D4E-E0E7-204A-E004-2369126C57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301" y="1709836"/>
            <a:ext cx="2618024" cy="3438330"/>
          </a:xfrm>
          <a:prstGeom prst="rect">
            <a:avLst/>
          </a:prstGeom>
        </p:spPr>
      </p:pic>
      <p:grpSp>
        <p:nvGrpSpPr>
          <p:cNvPr id="23" name="Group 22">
            <a:extLst>
              <a:ext uri="{FF2B5EF4-FFF2-40B4-BE49-F238E27FC236}">
                <a16:creationId xmlns:a16="http://schemas.microsoft.com/office/drawing/2014/main" id="{C9829185-6353-4E3C-B082-AA7F519391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8104360" y="0"/>
            <a:ext cx="4087640" cy="6858000"/>
            <a:chOff x="1" y="0"/>
            <a:chExt cx="4087640" cy="6858000"/>
          </a:xfrm>
          <a:effectLst>
            <a:outerShdw blurRad="381000" dist="152400" algn="ctr" rotWithShape="0">
              <a:srgbClr val="000000">
                <a:alpha val="10000"/>
              </a:srgbClr>
            </a:outerShdw>
          </a:effectLst>
        </p:grpSpPr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BB7BB359-8B77-484C-B9CD-6376139A3A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1" y="0"/>
              <a:ext cx="3986041" cy="6858000"/>
              <a:chOff x="1" y="0"/>
              <a:chExt cx="3986041" cy="6858000"/>
            </a:xfrm>
          </p:grpSpPr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AA96BE9D-5B3B-4CA9-8895-33FAA380468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1" y="0"/>
                <a:ext cx="3986041" cy="6858000"/>
              </a:xfrm>
              <a:custGeom>
                <a:avLst/>
                <a:gdLst>
                  <a:gd name="connsiteX0" fmla="*/ 0 w 3986041"/>
                  <a:gd name="connsiteY0" fmla="*/ 0 h 6858000"/>
                  <a:gd name="connsiteX1" fmla="*/ 3066495 w 3986041"/>
                  <a:gd name="connsiteY1" fmla="*/ 0 h 6858000"/>
                  <a:gd name="connsiteX2" fmla="*/ 3427241 w 3986041"/>
                  <a:gd name="connsiteY2" fmla="*/ 1211943 h 6858000"/>
                  <a:gd name="connsiteX3" fmla="*/ 3986041 w 3986041"/>
                  <a:gd name="connsiteY3" fmla="*/ 4122057 h 6858000"/>
                  <a:gd name="connsiteX4" fmla="*/ 3751724 w 3986041"/>
                  <a:gd name="connsiteY4" fmla="*/ 6858000 h 6858000"/>
                  <a:gd name="connsiteX5" fmla="*/ 0 w 3986041"/>
                  <a:gd name="connsiteY5" fmla="*/ 6858000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986041" h="6858000">
                    <a:moveTo>
                      <a:pt x="0" y="0"/>
                    </a:moveTo>
                    <a:lnTo>
                      <a:pt x="3066495" y="0"/>
                    </a:lnTo>
                    <a:lnTo>
                      <a:pt x="3427241" y="1211943"/>
                    </a:lnTo>
                    <a:lnTo>
                      <a:pt x="3986041" y="4122057"/>
                    </a:lnTo>
                    <a:lnTo>
                      <a:pt x="3751724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7840E2BF-E954-4173-BF70-2DAE9E19A09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1" y="0"/>
                <a:ext cx="3986041" cy="6858000"/>
              </a:xfrm>
              <a:custGeom>
                <a:avLst/>
                <a:gdLst>
                  <a:gd name="connsiteX0" fmla="*/ 0 w 3986041"/>
                  <a:gd name="connsiteY0" fmla="*/ 0 h 6858000"/>
                  <a:gd name="connsiteX1" fmla="*/ 3066495 w 3986041"/>
                  <a:gd name="connsiteY1" fmla="*/ 0 h 6858000"/>
                  <a:gd name="connsiteX2" fmla="*/ 3427241 w 3986041"/>
                  <a:gd name="connsiteY2" fmla="*/ 1211943 h 6858000"/>
                  <a:gd name="connsiteX3" fmla="*/ 3986041 w 3986041"/>
                  <a:gd name="connsiteY3" fmla="*/ 4122057 h 6858000"/>
                  <a:gd name="connsiteX4" fmla="*/ 3751724 w 3986041"/>
                  <a:gd name="connsiteY4" fmla="*/ 6858000 h 6858000"/>
                  <a:gd name="connsiteX5" fmla="*/ 0 w 3986041"/>
                  <a:gd name="connsiteY5" fmla="*/ 6858000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986041" h="6858000">
                    <a:moveTo>
                      <a:pt x="0" y="0"/>
                    </a:moveTo>
                    <a:lnTo>
                      <a:pt x="3066495" y="0"/>
                    </a:lnTo>
                    <a:lnTo>
                      <a:pt x="3427241" y="1211943"/>
                    </a:lnTo>
                    <a:lnTo>
                      <a:pt x="3986041" y="4122057"/>
                    </a:lnTo>
                    <a:lnTo>
                      <a:pt x="3751724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3F125B5A-DFAC-4B6D-B14F-287F8C436A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2748588" y="0"/>
              <a:ext cx="1339053" cy="6858000"/>
              <a:chOff x="2748588" y="0"/>
              <a:chExt cx="1339053" cy="6858000"/>
            </a:xfrm>
          </p:grpSpPr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6AF4804F-69E5-479A-9F45-C0E46317159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2748588" y="0"/>
                <a:ext cx="1339053" cy="6858000"/>
              </a:xfrm>
              <a:custGeom>
                <a:avLst/>
                <a:gdLst>
                  <a:gd name="connsiteX0" fmla="*/ 850532 w 1339053"/>
                  <a:gd name="connsiteY0" fmla="*/ 3481838 h 6858000"/>
                  <a:gd name="connsiteX1" fmla="*/ 877027 w 1339053"/>
                  <a:gd name="connsiteY1" fmla="*/ 3490955 h 6858000"/>
                  <a:gd name="connsiteX2" fmla="*/ 922718 w 1339053"/>
                  <a:gd name="connsiteY2" fmla="*/ 3516472 h 6858000"/>
                  <a:gd name="connsiteX3" fmla="*/ 1094179 w 1339053"/>
                  <a:gd name="connsiteY3" fmla="*/ 3567567 h 6858000"/>
                  <a:gd name="connsiteX4" fmla="*/ 1118891 w 1339053"/>
                  <a:gd name="connsiteY4" fmla="*/ 3568331 h 6858000"/>
                  <a:gd name="connsiteX5" fmla="*/ 1295961 w 1339053"/>
                  <a:gd name="connsiteY5" fmla="*/ 3584709 h 6858000"/>
                  <a:gd name="connsiteX6" fmla="*/ 1308070 w 1339053"/>
                  <a:gd name="connsiteY6" fmla="*/ 3585183 h 6858000"/>
                  <a:gd name="connsiteX7" fmla="*/ 1325263 w 1339053"/>
                  <a:gd name="connsiteY7" fmla="*/ 3705453 h 6858000"/>
                  <a:gd name="connsiteX8" fmla="*/ 1334107 w 1339053"/>
                  <a:gd name="connsiteY8" fmla="*/ 3772268 h 6858000"/>
                  <a:gd name="connsiteX9" fmla="*/ 1338203 w 1339053"/>
                  <a:gd name="connsiteY9" fmla="*/ 3831076 h 6858000"/>
                  <a:gd name="connsiteX10" fmla="*/ 1338805 w 1339053"/>
                  <a:gd name="connsiteY10" fmla="*/ 3839709 h 6858000"/>
                  <a:gd name="connsiteX11" fmla="*/ 1335635 w 1339053"/>
                  <a:gd name="connsiteY11" fmla="*/ 4118635 h 6858000"/>
                  <a:gd name="connsiteX12" fmla="*/ 1337171 w 1339053"/>
                  <a:gd name="connsiteY12" fmla="*/ 4209403 h 6858000"/>
                  <a:gd name="connsiteX13" fmla="*/ 1325840 w 1339053"/>
                  <a:gd name="connsiteY13" fmla="*/ 4309174 h 6858000"/>
                  <a:gd name="connsiteX14" fmla="*/ 1321122 w 1339053"/>
                  <a:gd name="connsiteY14" fmla="*/ 4473630 h 6858000"/>
                  <a:gd name="connsiteX15" fmla="*/ 1302196 w 1339053"/>
                  <a:gd name="connsiteY15" fmla="*/ 4791709 h 6858000"/>
                  <a:gd name="connsiteX16" fmla="*/ 1293239 w 1339053"/>
                  <a:gd name="connsiteY16" fmla="*/ 4860048 h 6858000"/>
                  <a:gd name="connsiteX17" fmla="*/ 1288829 w 1339053"/>
                  <a:gd name="connsiteY17" fmla="*/ 5039837 h 6858000"/>
                  <a:gd name="connsiteX18" fmla="*/ 1289584 w 1339053"/>
                  <a:gd name="connsiteY18" fmla="*/ 5148703 h 6858000"/>
                  <a:gd name="connsiteX19" fmla="*/ 1282205 w 1339053"/>
                  <a:gd name="connsiteY19" fmla="*/ 5236435 h 6858000"/>
                  <a:gd name="connsiteX20" fmla="*/ 1268145 w 1339053"/>
                  <a:gd name="connsiteY20" fmla="*/ 5311662 h 6858000"/>
                  <a:gd name="connsiteX21" fmla="*/ 1250547 w 1339053"/>
                  <a:gd name="connsiteY21" fmla="*/ 5515595 h 6858000"/>
                  <a:gd name="connsiteX22" fmla="*/ 1243323 w 1339053"/>
                  <a:gd name="connsiteY22" fmla="*/ 5596885 h 6858000"/>
                  <a:gd name="connsiteX23" fmla="*/ 1238303 w 1339053"/>
                  <a:gd name="connsiteY23" fmla="*/ 5812036 h 6858000"/>
                  <a:gd name="connsiteX24" fmla="*/ 1223551 w 1339053"/>
                  <a:gd name="connsiteY24" fmla="*/ 5991171 h 6858000"/>
                  <a:gd name="connsiteX25" fmla="*/ 1219699 w 1339053"/>
                  <a:gd name="connsiteY25" fmla="*/ 6066726 h 6858000"/>
                  <a:gd name="connsiteX26" fmla="*/ 1199935 w 1339053"/>
                  <a:gd name="connsiteY26" fmla="*/ 6236130 h 6858000"/>
                  <a:gd name="connsiteX27" fmla="*/ 1192857 w 1339053"/>
                  <a:gd name="connsiteY27" fmla="*/ 6333267 h 6858000"/>
                  <a:gd name="connsiteX28" fmla="*/ 1148174 w 1339053"/>
                  <a:gd name="connsiteY28" fmla="*/ 6561849 h 6858000"/>
                  <a:gd name="connsiteX29" fmla="*/ 1100424 w 1339053"/>
                  <a:gd name="connsiteY29" fmla="*/ 6797385 h 6858000"/>
                  <a:gd name="connsiteX30" fmla="*/ 1085621 w 1339053"/>
                  <a:gd name="connsiteY30" fmla="*/ 6858000 h 6858000"/>
                  <a:gd name="connsiteX31" fmla="*/ 932341 w 1339053"/>
                  <a:gd name="connsiteY31" fmla="*/ 6858000 h 6858000"/>
                  <a:gd name="connsiteX32" fmla="*/ 944496 w 1339053"/>
                  <a:gd name="connsiteY32" fmla="*/ 6829656 h 6858000"/>
                  <a:gd name="connsiteX33" fmla="*/ 913239 w 1339053"/>
                  <a:gd name="connsiteY33" fmla="*/ 6720119 h 6858000"/>
                  <a:gd name="connsiteX34" fmla="*/ 870682 w 1339053"/>
                  <a:gd name="connsiteY34" fmla="*/ 6655346 h 6858000"/>
                  <a:gd name="connsiteX35" fmla="*/ 846442 w 1339053"/>
                  <a:gd name="connsiteY35" fmla="*/ 6498594 h 6858000"/>
                  <a:gd name="connsiteX36" fmla="*/ 881150 w 1339053"/>
                  <a:gd name="connsiteY36" fmla="*/ 6473756 h 6858000"/>
                  <a:gd name="connsiteX37" fmla="*/ 922470 w 1339053"/>
                  <a:gd name="connsiteY37" fmla="*/ 6377035 h 6858000"/>
                  <a:gd name="connsiteX38" fmla="*/ 955039 w 1339053"/>
                  <a:gd name="connsiteY38" fmla="*/ 6268585 h 6858000"/>
                  <a:gd name="connsiteX39" fmla="*/ 1024350 w 1339053"/>
                  <a:gd name="connsiteY39" fmla="*/ 6083443 h 6858000"/>
                  <a:gd name="connsiteX40" fmla="*/ 999696 w 1339053"/>
                  <a:gd name="connsiteY40" fmla="*/ 5938416 h 6858000"/>
                  <a:gd name="connsiteX41" fmla="*/ 988342 w 1339053"/>
                  <a:gd name="connsiteY41" fmla="*/ 5882426 h 6858000"/>
                  <a:gd name="connsiteX42" fmla="*/ 985444 w 1339053"/>
                  <a:gd name="connsiteY42" fmla="*/ 5832438 h 6858000"/>
                  <a:gd name="connsiteX43" fmla="*/ 992016 w 1339053"/>
                  <a:gd name="connsiteY43" fmla="*/ 5777751 h 6858000"/>
                  <a:gd name="connsiteX44" fmla="*/ 995028 w 1339053"/>
                  <a:gd name="connsiteY44" fmla="*/ 5641832 h 6858000"/>
                  <a:gd name="connsiteX45" fmla="*/ 981247 w 1339053"/>
                  <a:gd name="connsiteY45" fmla="*/ 5562522 h 6858000"/>
                  <a:gd name="connsiteX46" fmla="*/ 995131 w 1339053"/>
                  <a:gd name="connsiteY46" fmla="*/ 5398075 h 6858000"/>
                  <a:gd name="connsiteX47" fmla="*/ 997379 w 1339053"/>
                  <a:gd name="connsiteY47" fmla="*/ 5283928 h 6858000"/>
                  <a:gd name="connsiteX48" fmla="*/ 979617 w 1339053"/>
                  <a:gd name="connsiteY48" fmla="*/ 5157396 h 6858000"/>
                  <a:gd name="connsiteX49" fmla="*/ 976441 w 1339053"/>
                  <a:gd name="connsiteY49" fmla="*/ 5139485 h 6858000"/>
                  <a:gd name="connsiteX50" fmla="*/ 953793 w 1339053"/>
                  <a:gd name="connsiteY50" fmla="*/ 5091862 h 6858000"/>
                  <a:gd name="connsiteX51" fmla="*/ 853056 w 1339053"/>
                  <a:gd name="connsiteY51" fmla="*/ 5001787 h 6858000"/>
                  <a:gd name="connsiteX52" fmla="*/ 833979 w 1339053"/>
                  <a:gd name="connsiteY52" fmla="*/ 4978966 h 6858000"/>
                  <a:gd name="connsiteX53" fmla="*/ 796995 w 1339053"/>
                  <a:gd name="connsiteY53" fmla="*/ 4813768 h 6858000"/>
                  <a:gd name="connsiteX54" fmla="*/ 820590 w 1339053"/>
                  <a:gd name="connsiteY54" fmla="*/ 4764057 h 6858000"/>
                  <a:gd name="connsiteX55" fmla="*/ 864688 w 1339053"/>
                  <a:gd name="connsiteY55" fmla="*/ 4714752 h 6858000"/>
                  <a:gd name="connsiteX56" fmla="*/ 910485 w 1339053"/>
                  <a:gd name="connsiteY56" fmla="*/ 4590911 h 6858000"/>
                  <a:gd name="connsiteX57" fmla="*/ 911445 w 1339053"/>
                  <a:gd name="connsiteY57" fmla="*/ 4539571 h 6858000"/>
                  <a:gd name="connsiteX58" fmla="*/ 900285 w 1339053"/>
                  <a:gd name="connsiteY58" fmla="*/ 4445837 h 6858000"/>
                  <a:gd name="connsiteX59" fmla="*/ 863237 w 1339053"/>
                  <a:gd name="connsiteY59" fmla="*/ 4364703 h 6858000"/>
                  <a:gd name="connsiteX60" fmla="*/ 798070 w 1339053"/>
                  <a:gd name="connsiteY60" fmla="*/ 4243284 h 6858000"/>
                  <a:gd name="connsiteX61" fmla="*/ 817097 w 1339053"/>
                  <a:gd name="connsiteY61" fmla="*/ 4054750 h 6858000"/>
                  <a:gd name="connsiteX62" fmla="*/ 826251 w 1339053"/>
                  <a:gd name="connsiteY62" fmla="*/ 3982801 h 6858000"/>
                  <a:gd name="connsiteX63" fmla="*/ 836848 w 1339053"/>
                  <a:gd name="connsiteY63" fmla="*/ 3784939 h 6858000"/>
                  <a:gd name="connsiteX64" fmla="*/ 841285 w 1339053"/>
                  <a:gd name="connsiteY64" fmla="*/ 3766755 h 6858000"/>
                  <a:gd name="connsiteX65" fmla="*/ 841284 w 1339053"/>
                  <a:gd name="connsiteY65" fmla="*/ 3766755 h 6858000"/>
                  <a:gd name="connsiteX66" fmla="*/ 852925 w 1339053"/>
                  <a:gd name="connsiteY66" fmla="*/ 3719034 h 6858000"/>
                  <a:gd name="connsiteX67" fmla="*/ 857932 w 1339053"/>
                  <a:gd name="connsiteY67" fmla="*/ 3696880 h 6858000"/>
                  <a:gd name="connsiteX68" fmla="*/ 853534 w 1339053"/>
                  <a:gd name="connsiteY68" fmla="*/ 3507036 h 6858000"/>
                  <a:gd name="connsiteX69" fmla="*/ 850226 w 1339053"/>
                  <a:gd name="connsiteY69" fmla="*/ 3485839 h 6858000"/>
                  <a:gd name="connsiteX70" fmla="*/ 0 w 1339053"/>
                  <a:gd name="connsiteY70" fmla="*/ 0 h 6858000"/>
                  <a:gd name="connsiteX71" fmla="*/ 455609 w 1339053"/>
                  <a:gd name="connsiteY71" fmla="*/ 0 h 6858000"/>
                  <a:gd name="connsiteX72" fmla="*/ 459171 w 1339053"/>
                  <a:gd name="connsiteY72" fmla="*/ 72395 h 6858000"/>
                  <a:gd name="connsiteX73" fmla="*/ 460041 w 1339053"/>
                  <a:gd name="connsiteY73" fmla="*/ 131917 h 6858000"/>
                  <a:gd name="connsiteX74" fmla="*/ 504421 w 1339053"/>
                  <a:gd name="connsiteY74" fmla="*/ 389691 h 6858000"/>
                  <a:gd name="connsiteX75" fmla="*/ 582097 w 1339053"/>
                  <a:gd name="connsiteY75" fmla="*/ 634609 h 6858000"/>
                  <a:gd name="connsiteX76" fmla="*/ 702468 w 1339053"/>
                  <a:gd name="connsiteY76" fmla="*/ 834019 h 6858000"/>
                  <a:gd name="connsiteX77" fmla="*/ 729203 w 1339053"/>
                  <a:gd name="connsiteY77" fmla="*/ 887701 h 6858000"/>
                  <a:gd name="connsiteX78" fmla="*/ 743787 w 1339053"/>
                  <a:gd name="connsiteY78" fmla="*/ 1016355 h 6858000"/>
                  <a:gd name="connsiteX79" fmla="*/ 750083 w 1339053"/>
                  <a:gd name="connsiteY79" fmla="*/ 1128060 h 6858000"/>
                  <a:gd name="connsiteX80" fmla="*/ 768866 w 1339053"/>
                  <a:gd name="connsiteY80" fmla="*/ 1213431 h 6858000"/>
                  <a:gd name="connsiteX81" fmla="*/ 787802 w 1339053"/>
                  <a:gd name="connsiteY81" fmla="*/ 1286432 h 6858000"/>
                  <a:gd name="connsiteX82" fmla="*/ 842837 w 1339053"/>
                  <a:gd name="connsiteY82" fmla="*/ 1455511 h 6858000"/>
                  <a:gd name="connsiteX83" fmla="*/ 877988 w 1339053"/>
                  <a:gd name="connsiteY83" fmla="*/ 1634814 h 6858000"/>
                  <a:gd name="connsiteX84" fmla="*/ 941063 w 1339053"/>
                  <a:gd name="connsiteY84" fmla="*/ 1789731 h 6858000"/>
                  <a:gd name="connsiteX85" fmla="*/ 980124 w 1339053"/>
                  <a:gd name="connsiteY85" fmla="*/ 1857657 h 6858000"/>
                  <a:gd name="connsiteX86" fmla="*/ 984484 w 1339053"/>
                  <a:gd name="connsiteY86" fmla="*/ 1976384 h 6858000"/>
                  <a:gd name="connsiteX87" fmla="*/ 1007189 w 1339053"/>
                  <a:gd name="connsiteY87" fmla="*/ 2110650 h 6858000"/>
                  <a:gd name="connsiteX88" fmla="*/ 1039893 w 1339053"/>
                  <a:gd name="connsiteY88" fmla="*/ 2211041 h 6858000"/>
                  <a:gd name="connsiteX89" fmla="*/ 1059162 w 1339053"/>
                  <a:gd name="connsiteY89" fmla="*/ 2286682 h 6858000"/>
                  <a:gd name="connsiteX90" fmla="*/ 1070522 w 1339053"/>
                  <a:gd name="connsiteY90" fmla="*/ 2388667 h 6858000"/>
                  <a:gd name="connsiteX91" fmla="*/ 1093939 w 1339053"/>
                  <a:gd name="connsiteY91" fmla="*/ 2494653 h 6858000"/>
                  <a:gd name="connsiteX92" fmla="*/ 1112007 w 1339053"/>
                  <a:gd name="connsiteY92" fmla="*/ 2548197 h 6858000"/>
                  <a:gd name="connsiteX93" fmla="*/ 1138346 w 1339053"/>
                  <a:gd name="connsiteY93" fmla="*/ 2649163 h 6858000"/>
                  <a:gd name="connsiteX94" fmla="*/ 1160337 w 1339053"/>
                  <a:gd name="connsiteY94" fmla="*/ 2751608 h 6858000"/>
                  <a:gd name="connsiteX95" fmla="*/ 1165737 w 1339053"/>
                  <a:gd name="connsiteY95" fmla="*/ 2933012 h 6858000"/>
                  <a:gd name="connsiteX96" fmla="*/ 1202029 w 1339053"/>
                  <a:gd name="connsiteY96" fmla="*/ 3107873 h 6858000"/>
                  <a:gd name="connsiteX97" fmla="*/ 1225692 w 1339053"/>
                  <a:gd name="connsiteY97" fmla="*/ 3244974 h 6858000"/>
                  <a:gd name="connsiteX98" fmla="*/ 1243916 w 1339053"/>
                  <a:gd name="connsiteY98" fmla="*/ 3326221 h 6858000"/>
                  <a:gd name="connsiteX99" fmla="*/ 1293067 w 1339053"/>
                  <a:gd name="connsiteY99" fmla="*/ 3480219 h 6858000"/>
                  <a:gd name="connsiteX100" fmla="*/ 1308071 w 1339053"/>
                  <a:gd name="connsiteY100" fmla="*/ 3585182 h 6858000"/>
                  <a:gd name="connsiteX101" fmla="*/ 1295962 w 1339053"/>
                  <a:gd name="connsiteY101" fmla="*/ 3584708 h 6858000"/>
                  <a:gd name="connsiteX102" fmla="*/ 1118893 w 1339053"/>
                  <a:gd name="connsiteY102" fmla="*/ 3568330 h 6858000"/>
                  <a:gd name="connsiteX103" fmla="*/ 1094179 w 1339053"/>
                  <a:gd name="connsiteY103" fmla="*/ 3567566 h 6858000"/>
                  <a:gd name="connsiteX104" fmla="*/ 922719 w 1339053"/>
                  <a:gd name="connsiteY104" fmla="*/ 3516472 h 6858000"/>
                  <a:gd name="connsiteX105" fmla="*/ 877028 w 1339053"/>
                  <a:gd name="connsiteY105" fmla="*/ 3490955 h 6858000"/>
                  <a:gd name="connsiteX106" fmla="*/ 850533 w 1339053"/>
                  <a:gd name="connsiteY106" fmla="*/ 3481837 h 6858000"/>
                  <a:gd name="connsiteX107" fmla="*/ 852113 w 1339053"/>
                  <a:gd name="connsiteY107" fmla="*/ 3461170 h 6858000"/>
                  <a:gd name="connsiteX108" fmla="*/ 831383 w 1339053"/>
                  <a:gd name="connsiteY108" fmla="*/ 3399179 h 6858000"/>
                  <a:gd name="connsiteX109" fmla="*/ 743141 w 1339053"/>
                  <a:gd name="connsiteY109" fmla="*/ 3320580 h 6858000"/>
                  <a:gd name="connsiteX110" fmla="*/ 713221 w 1339053"/>
                  <a:gd name="connsiteY110" fmla="*/ 3251241 h 6858000"/>
                  <a:gd name="connsiteX111" fmla="*/ 697098 w 1339053"/>
                  <a:gd name="connsiteY111" fmla="*/ 3202528 h 6858000"/>
                  <a:gd name="connsiteX112" fmla="*/ 664820 w 1339053"/>
                  <a:gd name="connsiteY112" fmla="*/ 3154190 h 6858000"/>
                  <a:gd name="connsiteX113" fmla="*/ 572501 w 1339053"/>
                  <a:gd name="connsiteY113" fmla="*/ 3087312 h 6858000"/>
                  <a:gd name="connsiteX114" fmla="*/ 497703 w 1339053"/>
                  <a:gd name="connsiteY114" fmla="*/ 3005243 h 6858000"/>
                  <a:gd name="connsiteX115" fmla="*/ 476984 w 1339053"/>
                  <a:gd name="connsiteY115" fmla="*/ 2892751 h 6858000"/>
                  <a:gd name="connsiteX116" fmla="*/ 468947 w 1339053"/>
                  <a:gd name="connsiteY116" fmla="*/ 2824527 h 6858000"/>
                  <a:gd name="connsiteX117" fmla="*/ 569138 w 1339053"/>
                  <a:gd name="connsiteY117" fmla="*/ 2595026 h 6858000"/>
                  <a:gd name="connsiteX118" fmla="*/ 645397 w 1339053"/>
                  <a:gd name="connsiteY118" fmla="*/ 2440808 h 6858000"/>
                  <a:gd name="connsiteX119" fmla="*/ 651820 w 1339053"/>
                  <a:gd name="connsiteY119" fmla="*/ 2384384 h 6858000"/>
                  <a:gd name="connsiteX120" fmla="*/ 612994 w 1339053"/>
                  <a:gd name="connsiteY120" fmla="*/ 2207332 h 6858000"/>
                  <a:gd name="connsiteX121" fmla="*/ 620894 w 1339053"/>
                  <a:gd name="connsiteY121" fmla="*/ 2046679 h 6858000"/>
                  <a:gd name="connsiteX122" fmla="*/ 644614 w 1339053"/>
                  <a:gd name="connsiteY122" fmla="*/ 1931265 h 6858000"/>
                  <a:gd name="connsiteX123" fmla="*/ 665994 w 1339053"/>
                  <a:gd name="connsiteY123" fmla="*/ 1832337 h 6858000"/>
                  <a:gd name="connsiteX124" fmla="*/ 678276 w 1339053"/>
                  <a:gd name="connsiteY124" fmla="*/ 1709437 h 6858000"/>
                  <a:gd name="connsiteX125" fmla="*/ 672955 w 1339053"/>
                  <a:gd name="connsiteY125" fmla="*/ 1636123 h 6858000"/>
                  <a:gd name="connsiteX126" fmla="*/ 668480 w 1339053"/>
                  <a:gd name="connsiteY126" fmla="*/ 1520749 h 6858000"/>
                  <a:gd name="connsiteX127" fmla="*/ 653920 w 1339053"/>
                  <a:gd name="connsiteY127" fmla="*/ 1399437 h 6858000"/>
                  <a:gd name="connsiteX128" fmla="*/ 612686 w 1339053"/>
                  <a:gd name="connsiteY128" fmla="*/ 1296979 h 6858000"/>
                  <a:gd name="connsiteX129" fmla="*/ 570220 w 1339053"/>
                  <a:gd name="connsiteY129" fmla="*/ 1235618 h 6858000"/>
                  <a:gd name="connsiteX130" fmla="*/ 529736 w 1339053"/>
                  <a:gd name="connsiteY130" fmla="*/ 1081752 h 6858000"/>
                  <a:gd name="connsiteX131" fmla="*/ 414305 w 1339053"/>
                  <a:gd name="connsiteY131" fmla="*/ 918292 h 6858000"/>
                  <a:gd name="connsiteX132" fmla="*/ 373924 w 1339053"/>
                  <a:gd name="connsiteY132" fmla="*/ 825689 h 6858000"/>
                  <a:gd name="connsiteX133" fmla="*/ 368949 w 1339053"/>
                  <a:gd name="connsiteY133" fmla="*/ 778726 h 6858000"/>
                  <a:gd name="connsiteX134" fmla="*/ 347020 w 1339053"/>
                  <a:gd name="connsiteY134" fmla="*/ 694643 h 6858000"/>
                  <a:gd name="connsiteX135" fmla="*/ 327478 w 1339053"/>
                  <a:gd name="connsiteY135" fmla="*/ 642898 h 6858000"/>
                  <a:gd name="connsiteX136" fmla="*/ 243468 w 1339053"/>
                  <a:gd name="connsiteY136" fmla="*/ 491960 h 6858000"/>
                  <a:gd name="connsiteX137" fmla="*/ 218930 w 1339053"/>
                  <a:gd name="connsiteY137" fmla="*/ 446010 h 6858000"/>
                  <a:gd name="connsiteX138" fmla="*/ 180614 w 1339053"/>
                  <a:gd name="connsiteY138" fmla="*/ 354892 h 6858000"/>
                  <a:gd name="connsiteX139" fmla="*/ 171988 w 1339053"/>
                  <a:gd name="connsiteY139" fmla="*/ 317521 h 6858000"/>
                  <a:gd name="connsiteX140" fmla="*/ 139875 w 1339053"/>
                  <a:gd name="connsiteY140" fmla="*/ 246378 h 6858000"/>
                  <a:gd name="connsiteX141" fmla="*/ 51499 w 1339053"/>
                  <a:gd name="connsiteY141" fmla="*/ 73211 h 6858000"/>
                  <a:gd name="connsiteX142" fmla="*/ 19690 w 1339053"/>
                  <a:gd name="connsiteY142" fmla="*/ 36621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</a:cxnLst>
                <a:rect l="l" t="t" r="r" b="b"/>
                <a:pathLst>
                  <a:path w="1339053" h="6858000">
                    <a:moveTo>
                      <a:pt x="850532" y="3481838"/>
                    </a:moveTo>
                    <a:lnTo>
                      <a:pt x="877027" y="3490955"/>
                    </a:lnTo>
                    <a:cubicBezTo>
                      <a:pt x="892941" y="3497986"/>
                      <a:pt x="908176" y="3506416"/>
                      <a:pt x="922718" y="3516472"/>
                    </a:cubicBezTo>
                    <a:cubicBezTo>
                      <a:pt x="967062" y="3547282"/>
                      <a:pt x="1027547" y="3564030"/>
                      <a:pt x="1094179" y="3567567"/>
                    </a:cubicBezTo>
                    <a:cubicBezTo>
                      <a:pt x="1102515" y="3567965"/>
                      <a:pt x="1113434" y="3565936"/>
                      <a:pt x="1118891" y="3568331"/>
                    </a:cubicBezTo>
                    <a:cubicBezTo>
                      <a:pt x="1180628" y="3594888"/>
                      <a:pt x="1237753" y="3586304"/>
                      <a:pt x="1295961" y="3584709"/>
                    </a:cubicBezTo>
                    <a:lnTo>
                      <a:pt x="1308070" y="3585183"/>
                    </a:lnTo>
                    <a:lnTo>
                      <a:pt x="1325263" y="3705453"/>
                    </a:lnTo>
                    <a:cubicBezTo>
                      <a:pt x="1328254" y="3727679"/>
                      <a:pt x="1331526" y="3749922"/>
                      <a:pt x="1334107" y="3772268"/>
                    </a:cubicBezTo>
                    <a:lnTo>
                      <a:pt x="1338203" y="3831076"/>
                    </a:lnTo>
                    <a:lnTo>
                      <a:pt x="1338805" y="3839709"/>
                    </a:lnTo>
                    <a:cubicBezTo>
                      <a:pt x="1339996" y="3932341"/>
                      <a:pt x="1336568" y="4025809"/>
                      <a:pt x="1335635" y="4118635"/>
                    </a:cubicBezTo>
                    <a:cubicBezTo>
                      <a:pt x="1335202" y="4148976"/>
                      <a:pt x="1338805" y="4178868"/>
                      <a:pt x="1337171" y="4209403"/>
                    </a:cubicBezTo>
                    <a:cubicBezTo>
                      <a:pt x="1335445" y="4242449"/>
                      <a:pt x="1327565" y="4276129"/>
                      <a:pt x="1325840" y="4309174"/>
                    </a:cubicBezTo>
                    <a:cubicBezTo>
                      <a:pt x="1322853" y="4364122"/>
                      <a:pt x="1323899" y="4418621"/>
                      <a:pt x="1321122" y="4473630"/>
                    </a:cubicBezTo>
                    <a:cubicBezTo>
                      <a:pt x="1315632" y="4579723"/>
                      <a:pt x="1309019" y="4685750"/>
                      <a:pt x="1302196" y="4791709"/>
                    </a:cubicBezTo>
                    <a:cubicBezTo>
                      <a:pt x="1300696" y="4814383"/>
                      <a:pt x="1294244" y="4837504"/>
                      <a:pt x="1293239" y="4860048"/>
                    </a:cubicBezTo>
                    <a:cubicBezTo>
                      <a:pt x="1290785" y="4919957"/>
                      <a:pt x="1289660" y="4979994"/>
                      <a:pt x="1288829" y="5039837"/>
                    </a:cubicBezTo>
                    <a:cubicBezTo>
                      <a:pt x="1288401" y="5076103"/>
                      <a:pt x="1290512" y="5112310"/>
                      <a:pt x="1289584" y="5148703"/>
                    </a:cubicBezTo>
                    <a:cubicBezTo>
                      <a:pt x="1288845" y="5177820"/>
                      <a:pt x="1286193" y="5207193"/>
                      <a:pt x="1282205" y="5236435"/>
                    </a:cubicBezTo>
                    <a:cubicBezTo>
                      <a:pt x="1278784" y="5261619"/>
                      <a:pt x="1270649" y="5286477"/>
                      <a:pt x="1268145" y="5311662"/>
                    </a:cubicBezTo>
                    <a:cubicBezTo>
                      <a:pt x="1261308" y="5379812"/>
                      <a:pt x="1256387" y="5447703"/>
                      <a:pt x="1250547" y="5515595"/>
                    </a:cubicBezTo>
                    <a:cubicBezTo>
                      <a:pt x="1248113" y="5542776"/>
                      <a:pt x="1244054" y="5570023"/>
                      <a:pt x="1243323" y="5596885"/>
                    </a:cubicBezTo>
                    <a:cubicBezTo>
                      <a:pt x="1241082" y="5668709"/>
                      <a:pt x="1241668" y="5740276"/>
                      <a:pt x="1238303" y="5812036"/>
                    </a:cubicBezTo>
                    <a:cubicBezTo>
                      <a:pt x="1235508" y="5871554"/>
                      <a:pt x="1228259" y="5931392"/>
                      <a:pt x="1223551" y="5991171"/>
                    </a:cubicBezTo>
                    <a:cubicBezTo>
                      <a:pt x="1221675" y="6016549"/>
                      <a:pt x="1222415" y="6041609"/>
                      <a:pt x="1219699" y="6066726"/>
                    </a:cubicBezTo>
                    <a:cubicBezTo>
                      <a:pt x="1213776" y="6123024"/>
                      <a:pt x="1205938" y="6179576"/>
                      <a:pt x="1199935" y="6236130"/>
                    </a:cubicBezTo>
                    <a:cubicBezTo>
                      <a:pt x="1196614" y="6268403"/>
                      <a:pt x="1198425" y="6301127"/>
                      <a:pt x="1192857" y="6333267"/>
                    </a:cubicBezTo>
                    <a:cubicBezTo>
                      <a:pt x="1179603" y="6409590"/>
                      <a:pt x="1163470" y="6485591"/>
                      <a:pt x="1148174" y="6561849"/>
                    </a:cubicBezTo>
                    <a:cubicBezTo>
                      <a:pt x="1132370" y="6640486"/>
                      <a:pt x="1117066" y="6719000"/>
                      <a:pt x="1100424" y="6797385"/>
                    </a:cubicBezTo>
                    <a:lnTo>
                      <a:pt x="1085621" y="6858000"/>
                    </a:lnTo>
                    <a:lnTo>
                      <a:pt x="932341" y="6858000"/>
                    </a:lnTo>
                    <a:lnTo>
                      <a:pt x="944496" y="6829656"/>
                    </a:lnTo>
                    <a:cubicBezTo>
                      <a:pt x="964836" y="6776399"/>
                      <a:pt x="953622" y="6744439"/>
                      <a:pt x="913239" y="6720119"/>
                    </a:cubicBezTo>
                    <a:cubicBezTo>
                      <a:pt x="890880" y="6706443"/>
                      <a:pt x="866986" y="6690318"/>
                      <a:pt x="870682" y="6655346"/>
                    </a:cubicBezTo>
                    <a:cubicBezTo>
                      <a:pt x="876846" y="6598274"/>
                      <a:pt x="889503" y="6540954"/>
                      <a:pt x="846442" y="6498594"/>
                    </a:cubicBezTo>
                    <a:cubicBezTo>
                      <a:pt x="862273" y="6487399"/>
                      <a:pt x="871751" y="6480449"/>
                      <a:pt x="881150" y="6473756"/>
                    </a:cubicBezTo>
                    <a:cubicBezTo>
                      <a:pt x="907245" y="6455292"/>
                      <a:pt x="930705" y="6407516"/>
                      <a:pt x="922470" y="6377035"/>
                    </a:cubicBezTo>
                    <a:cubicBezTo>
                      <a:pt x="910652" y="6332192"/>
                      <a:pt x="925705" y="6299028"/>
                      <a:pt x="955039" y="6268585"/>
                    </a:cubicBezTo>
                    <a:cubicBezTo>
                      <a:pt x="1003777" y="6217606"/>
                      <a:pt x="1017630" y="6148240"/>
                      <a:pt x="1024350" y="6083443"/>
                    </a:cubicBezTo>
                    <a:cubicBezTo>
                      <a:pt x="1029590" y="6034553"/>
                      <a:pt x="1028255" y="5980246"/>
                      <a:pt x="999696" y="5938416"/>
                    </a:cubicBezTo>
                    <a:cubicBezTo>
                      <a:pt x="990505" y="5925141"/>
                      <a:pt x="991039" y="5901884"/>
                      <a:pt x="988342" y="5882426"/>
                    </a:cubicBezTo>
                    <a:cubicBezTo>
                      <a:pt x="986229" y="5866254"/>
                      <a:pt x="984774" y="5849442"/>
                      <a:pt x="985444" y="5832438"/>
                    </a:cubicBezTo>
                    <a:cubicBezTo>
                      <a:pt x="986010" y="5814273"/>
                      <a:pt x="985042" y="5793656"/>
                      <a:pt x="992016" y="5777751"/>
                    </a:cubicBezTo>
                    <a:cubicBezTo>
                      <a:pt x="1012886" y="5729456"/>
                      <a:pt x="1014467" y="5686488"/>
                      <a:pt x="995028" y="5641832"/>
                    </a:cubicBezTo>
                    <a:cubicBezTo>
                      <a:pt x="984984" y="5618696"/>
                      <a:pt x="974301" y="5585771"/>
                      <a:pt x="981247" y="5562522"/>
                    </a:cubicBezTo>
                    <a:cubicBezTo>
                      <a:pt x="998041" y="5505913"/>
                      <a:pt x="997454" y="5454379"/>
                      <a:pt x="995131" y="5398075"/>
                    </a:cubicBezTo>
                    <a:cubicBezTo>
                      <a:pt x="993724" y="5361807"/>
                      <a:pt x="997229" y="5322258"/>
                      <a:pt x="997379" y="5283928"/>
                    </a:cubicBezTo>
                    <a:cubicBezTo>
                      <a:pt x="997473" y="5239095"/>
                      <a:pt x="1006631" y="5193105"/>
                      <a:pt x="979617" y="5157396"/>
                    </a:cubicBezTo>
                    <a:cubicBezTo>
                      <a:pt x="976728" y="5153402"/>
                      <a:pt x="978724" y="5144705"/>
                      <a:pt x="976441" y="5139485"/>
                    </a:cubicBezTo>
                    <a:cubicBezTo>
                      <a:pt x="969619" y="5122991"/>
                      <a:pt x="964828" y="5102888"/>
                      <a:pt x="953793" y="5091862"/>
                    </a:cubicBezTo>
                    <a:cubicBezTo>
                      <a:pt x="921506" y="5059884"/>
                      <a:pt x="886609" y="5031900"/>
                      <a:pt x="853056" y="5001787"/>
                    </a:cubicBezTo>
                    <a:cubicBezTo>
                      <a:pt x="845882" y="4995337"/>
                      <a:pt x="836325" y="4988437"/>
                      <a:pt x="833979" y="4978966"/>
                    </a:cubicBezTo>
                    <a:cubicBezTo>
                      <a:pt x="820602" y="4924328"/>
                      <a:pt x="808509" y="4869239"/>
                      <a:pt x="796995" y="4813768"/>
                    </a:cubicBezTo>
                    <a:cubicBezTo>
                      <a:pt x="792418" y="4791474"/>
                      <a:pt x="803209" y="4777314"/>
                      <a:pt x="820590" y="4764057"/>
                    </a:cubicBezTo>
                    <a:cubicBezTo>
                      <a:pt x="837188" y="4751123"/>
                      <a:pt x="855398" y="4734452"/>
                      <a:pt x="864688" y="4714752"/>
                    </a:cubicBezTo>
                    <a:cubicBezTo>
                      <a:pt x="883062" y="4675275"/>
                      <a:pt x="897521" y="4632902"/>
                      <a:pt x="910485" y="4590911"/>
                    </a:cubicBezTo>
                    <a:cubicBezTo>
                      <a:pt x="915338" y="4575199"/>
                      <a:pt x="912978" y="4556131"/>
                      <a:pt x="911445" y="4539571"/>
                    </a:cubicBezTo>
                    <a:cubicBezTo>
                      <a:pt x="908527" y="4508200"/>
                      <a:pt x="900999" y="4477659"/>
                      <a:pt x="900285" y="4445837"/>
                    </a:cubicBezTo>
                    <a:cubicBezTo>
                      <a:pt x="899539" y="4408923"/>
                      <a:pt x="887958" y="4383340"/>
                      <a:pt x="863237" y="4364703"/>
                    </a:cubicBezTo>
                    <a:cubicBezTo>
                      <a:pt x="826431" y="4336971"/>
                      <a:pt x="808536" y="4292507"/>
                      <a:pt x="798070" y="4243284"/>
                    </a:cubicBezTo>
                    <a:cubicBezTo>
                      <a:pt x="784617" y="4180721"/>
                      <a:pt x="805728" y="4117545"/>
                      <a:pt x="817097" y="4054750"/>
                    </a:cubicBezTo>
                    <a:cubicBezTo>
                      <a:pt x="821537" y="4030724"/>
                      <a:pt x="826632" y="4006057"/>
                      <a:pt x="826251" y="3982801"/>
                    </a:cubicBezTo>
                    <a:cubicBezTo>
                      <a:pt x="825347" y="3916709"/>
                      <a:pt x="825150" y="3850833"/>
                      <a:pt x="836848" y="3784939"/>
                    </a:cubicBezTo>
                    <a:lnTo>
                      <a:pt x="841285" y="3766755"/>
                    </a:lnTo>
                    <a:lnTo>
                      <a:pt x="841284" y="3766755"/>
                    </a:lnTo>
                    <a:lnTo>
                      <a:pt x="852925" y="3719034"/>
                    </a:lnTo>
                    <a:cubicBezTo>
                      <a:pt x="855152" y="3711822"/>
                      <a:pt x="856753" y="3704413"/>
                      <a:pt x="857932" y="3696880"/>
                    </a:cubicBezTo>
                    <a:cubicBezTo>
                      <a:pt x="868683" y="3631632"/>
                      <a:pt x="885300" y="3565939"/>
                      <a:pt x="853534" y="3507036"/>
                    </a:cubicBezTo>
                    <a:cubicBezTo>
                      <a:pt x="850623" y="3501622"/>
                      <a:pt x="849992" y="3494020"/>
                      <a:pt x="850226" y="3485839"/>
                    </a:cubicBezTo>
                    <a:close/>
                    <a:moveTo>
                      <a:pt x="0" y="0"/>
                    </a:moveTo>
                    <a:lnTo>
                      <a:pt x="455609" y="0"/>
                    </a:lnTo>
                    <a:lnTo>
                      <a:pt x="459171" y="72395"/>
                    </a:lnTo>
                    <a:cubicBezTo>
                      <a:pt x="459671" y="92301"/>
                      <a:pt x="456894" y="113171"/>
                      <a:pt x="460041" y="131917"/>
                    </a:cubicBezTo>
                    <a:cubicBezTo>
                      <a:pt x="474213" y="218122"/>
                      <a:pt x="492031" y="302910"/>
                      <a:pt x="504421" y="389691"/>
                    </a:cubicBezTo>
                    <a:cubicBezTo>
                      <a:pt x="517349" y="479177"/>
                      <a:pt x="539516" y="562489"/>
                      <a:pt x="582097" y="634609"/>
                    </a:cubicBezTo>
                    <a:cubicBezTo>
                      <a:pt x="621686" y="701573"/>
                      <a:pt x="662589" y="767248"/>
                      <a:pt x="702468" y="834019"/>
                    </a:cubicBezTo>
                    <a:cubicBezTo>
                      <a:pt x="712587" y="850968"/>
                      <a:pt x="725536" y="867665"/>
                      <a:pt x="729203" y="887701"/>
                    </a:cubicBezTo>
                    <a:cubicBezTo>
                      <a:pt x="736973" y="929321"/>
                      <a:pt x="740155" y="973193"/>
                      <a:pt x="743787" y="1016355"/>
                    </a:cubicBezTo>
                    <a:cubicBezTo>
                      <a:pt x="746786" y="1053398"/>
                      <a:pt x="745800" y="1091467"/>
                      <a:pt x="750083" y="1128060"/>
                    </a:cubicBezTo>
                    <a:cubicBezTo>
                      <a:pt x="753428" y="1157309"/>
                      <a:pt x="762038" y="1185083"/>
                      <a:pt x="768866" y="1213431"/>
                    </a:cubicBezTo>
                    <a:cubicBezTo>
                      <a:pt x="774767" y="1238107"/>
                      <a:pt x="778357" y="1264327"/>
                      <a:pt x="787802" y="1286432"/>
                    </a:cubicBezTo>
                    <a:cubicBezTo>
                      <a:pt x="810582" y="1340304"/>
                      <a:pt x="832653" y="1394242"/>
                      <a:pt x="842837" y="1455511"/>
                    </a:cubicBezTo>
                    <a:cubicBezTo>
                      <a:pt x="853049" y="1515944"/>
                      <a:pt x="867276" y="1574511"/>
                      <a:pt x="877988" y="1634814"/>
                    </a:cubicBezTo>
                    <a:cubicBezTo>
                      <a:pt x="888390" y="1693895"/>
                      <a:pt x="902813" y="1748857"/>
                      <a:pt x="941063" y="1789731"/>
                    </a:cubicBezTo>
                    <a:cubicBezTo>
                      <a:pt x="957906" y="1807908"/>
                      <a:pt x="975122" y="1831564"/>
                      <a:pt x="980124" y="1857657"/>
                    </a:cubicBezTo>
                    <a:cubicBezTo>
                      <a:pt x="987207" y="1894833"/>
                      <a:pt x="980788" y="1937150"/>
                      <a:pt x="984484" y="1976384"/>
                    </a:cubicBezTo>
                    <a:cubicBezTo>
                      <a:pt x="988781" y="2022576"/>
                      <a:pt x="988793" y="2074493"/>
                      <a:pt x="1007189" y="2110650"/>
                    </a:cubicBezTo>
                    <a:cubicBezTo>
                      <a:pt x="1023612" y="2142809"/>
                      <a:pt x="1034723" y="2173610"/>
                      <a:pt x="1039893" y="2211041"/>
                    </a:cubicBezTo>
                    <a:cubicBezTo>
                      <a:pt x="1043484" y="2237261"/>
                      <a:pt x="1057690" y="2260269"/>
                      <a:pt x="1059162" y="2286682"/>
                    </a:cubicBezTo>
                    <a:cubicBezTo>
                      <a:pt x="1061252" y="2321469"/>
                      <a:pt x="1060754" y="2355740"/>
                      <a:pt x="1070522" y="2388667"/>
                    </a:cubicBezTo>
                    <a:cubicBezTo>
                      <a:pt x="1080600" y="2422815"/>
                      <a:pt x="1085513" y="2459602"/>
                      <a:pt x="1093939" y="2494653"/>
                    </a:cubicBezTo>
                    <a:cubicBezTo>
                      <a:pt x="1098500" y="2513273"/>
                      <a:pt x="1106866" y="2529964"/>
                      <a:pt x="1112007" y="2548197"/>
                    </a:cubicBezTo>
                    <a:cubicBezTo>
                      <a:pt x="1121409" y="2581573"/>
                      <a:pt x="1130232" y="2615336"/>
                      <a:pt x="1138346" y="2649163"/>
                    </a:cubicBezTo>
                    <a:cubicBezTo>
                      <a:pt x="1146465" y="2682988"/>
                      <a:pt x="1157699" y="2716368"/>
                      <a:pt x="1160337" y="2751608"/>
                    </a:cubicBezTo>
                    <a:cubicBezTo>
                      <a:pt x="1164714" y="2811646"/>
                      <a:pt x="1159211" y="2873999"/>
                      <a:pt x="1165737" y="2933012"/>
                    </a:cubicBezTo>
                    <a:cubicBezTo>
                      <a:pt x="1172445" y="2992925"/>
                      <a:pt x="1185964" y="3051556"/>
                      <a:pt x="1202029" y="3107873"/>
                    </a:cubicBezTo>
                    <a:cubicBezTo>
                      <a:pt x="1214635" y="3152396"/>
                      <a:pt x="1227749" y="3194534"/>
                      <a:pt x="1225692" y="3244974"/>
                    </a:cubicBezTo>
                    <a:cubicBezTo>
                      <a:pt x="1224565" y="3273123"/>
                      <a:pt x="1231196" y="3305079"/>
                      <a:pt x="1243916" y="3326221"/>
                    </a:cubicBezTo>
                    <a:cubicBezTo>
                      <a:pt x="1271701" y="3372044"/>
                      <a:pt x="1285247" y="3423911"/>
                      <a:pt x="1293067" y="3480219"/>
                    </a:cubicBezTo>
                    <a:lnTo>
                      <a:pt x="1308071" y="3585182"/>
                    </a:lnTo>
                    <a:lnTo>
                      <a:pt x="1295962" y="3584708"/>
                    </a:lnTo>
                    <a:cubicBezTo>
                      <a:pt x="1237754" y="3586303"/>
                      <a:pt x="1180629" y="3594888"/>
                      <a:pt x="1118893" y="3568330"/>
                    </a:cubicBezTo>
                    <a:cubicBezTo>
                      <a:pt x="1113435" y="3565936"/>
                      <a:pt x="1102517" y="3567964"/>
                      <a:pt x="1094179" y="3567566"/>
                    </a:cubicBezTo>
                    <a:cubicBezTo>
                      <a:pt x="1027548" y="3564029"/>
                      <a:pt x="967064" y="3547281"/>
                      <a:pt x="922719" y="3516472"/>
                    </a:cubicBezTo>
                    <a:cubicBezTo>
                      <a:pt x="908178" y="3506414"/>
                      <a:pt x="892942" y="3497984"/>
                      <a:pt x="877028" y="3490955"/>
                    </a:cubicBezTo>
                    <a:lnTo>
                      <a:pt x="850533" y="3481837"/>
                    </a:lnTo>
                    <a:lnTo>
                      <a:pt x="852113" y="3461170"/>
                    </a:lnTo>
                    <a:cubicBezTo>
                      <a:pt x="854391" y="3434500"/>
                      <a:pt x="848474" y="3414331"/>
                      <a:pt x="831383" y="3399179"/>
                    </a:cubicBezTo>
                    <a:cubicBezTo>
                      <a:pt x="801767" y="3373388"/>
                      <a:pt x="773654" y="3344957"/>
                      <a:pt x="743141" y="3320580"/>
                    </a:cubicBezTo>
                    <a:cubicBezTo>
                      <a:pt x="722236" y="3303685"/>
                      <a:pt x="714543" y="3281842"/>
                      <a:pt x="713221" y="3251241"/>
                    </a:cubicBezTo>
                    <a:cubicBezTo>
                      <a:pt x="712555" y="3234106"/>
                      <a:pt x="704768" y="3217029"/>
                      <a:pt x="697098" y="3202528"/>
                    </a:cubicBezTo>
                    <a:cubicBezTo>
                      <a:pt x="687845" y="3184997"/>
                      <a:pt x="672212" y="3172554"/>
                      <a:pt x="664820" y="3154190"/>
                    </a:cubicBezTo>
                    <a:cubicBezTo>
                      <a:pt x="646169" y="3109209"/>
                      <a:pt x="616744" y="3087991"/>
                      <a:pt x="572501" y="3087312"/>
                    </a:cubicBezTo>
                    <a:cubicBezTo>
                      <a:pt x="533259" y="3086763"/>
                      <a:pt x="493731" y="3044085"/>
                      <a:pt x="497703" y="3005243"/>
                    </a:cubicBezTo>
                    <a:cubicBezTo>
                      <a:pt x="502030" y="2962279"/>
                      <a:pt x="490540" y="2928257"/>
                      <a:pt x="476984" y="2892751"/>
                    </a:cubicBezTo>
                    <a:cubicBezTo>
                      <a:pt x="469363" y="2872905"/>
                      <a:pt x="465404" y="2847135"/>
                      <a:pt x="468947" y="2824527"/>
                    </a:cubicBezTo>
                    <a:cubicBezTo>
                      <a:pt x="482188" y="2738605"/>
                      <a:pt x="520979" y="2665650"/>
                      <a:pt x="569138" y="2595026"/>
                    </a:cubicBezTo>
                    <a:cubicBezTo>
                      <a:pt x="600577" y="2548865"/>
                      <a:pt x="622260" y="2493483"/>
                      <a:pt x="645397" y="2440808"/>
                    </a:cubicBezTo>
                    <a:cubicBezTo>
                      <a:pt x="652529" y="2424387"/>
                      <a:pt x="655029" y="2401457"/>
                      <a:pt x="651820" y="2384384"/>
                    </a:cubicBezTo>
                    <a:cubicBezTo>
                      <a:pt x="640949" y="2324596"/>
                      <a:pt x="629163" y="2264805"/>
                      <a:pt x="612994" y="2207332"/>
                    </a:cubicBezTo>
                    <a:cubicBezTo>
                      <a:pt x="597678" y="2153787"/>
                      <a:pt x="601053" y="2099808"/>
                      <a:pt x="620894" y="2046679"/>
                    </a:cubicBezTo>
                    <a:cubicBezTo>
                      <a:pt x="635367" y="2007977"/>
                      <a:pt x="641110" y="1970814"/>
                      <a:pt x="644614" y="1931265"/>
                    </a:cubicBezTo>
                    <a:cubicBezTo>
                      <a:pt x="647465" y="1898285"/>
                      <a:pt x="653360" y="1862859"/>
                      <a:pt x="665994" y="1832337"/>
                    </a:cubicBezTo>
                    <a:cubicBezTo>
                      <a:pt x="683779" y="1789578"/>
                      <a:pt x="688928" y="1751381"/>
                      <a:pt x="678276" y="1709437"/>
                    </a:cubicBezTo>
                    <a:cubicBezTo>
                      <a:pt x="672576" y="1687079"/>
                      <a:pt x="673987" y="1660990"/>
                      <a:pt x="672955" y="1636123"/>
                    </a:cubicBezTo>
                    <a:cubicBezTo>
                      <a:pt x="671272" y="1597795"/>
                      <a:pt x="671867" y="1558758"/>
                      <a:pt x="668480" y="1520749"/>
                    </a:cubicBezTo>
                    <a:cubicBezTo>
                      <a:pt x="665050" y="1479903"/>
                      <a:pt x="655019" y="1440408"/>
                      <a:pt x="653920" y="1399437"/>
                    </a:cubicBezTo>
                    <a:cubicBezTo>
                      <a:pt x="652652" y="1355309"/>
                      <a:pt x="639893" y="1323154"/>
                      <a:pt x="612686" y="1296979"/>
                    </a:cubicBezTo>
                    <a:cubicBezTo>
                      <a:pt x="595576" y="1280408"/>
                      <a:pt x="578401" y="1259588"/>
                      <a:pt x="570220" y="1235618"/>
                    </a:cubicBezTo>
                    <a:cubicBezTo>
                      <a:pt x="553631" y="1186194"/>
                      <a:pt x="545669" y="1131821"/>
                      <a:pt x="529736" y="1081752"/>
                    </a:cubicBezTo>
                    <a:cubicBezTo>
                      <a:pt x="507466" y="1011390"/>
                      <a:pt x="481332" y="944631"/>
                      <a:pt x="414305" y="918292"/>
                    </a:cubicBezTo>
                    <a:cubicBezTo>
                      <a:pt x="377314" y="903769"/>
                      <a:pt x="368843" y="874065"/>
                      <a:pt x="373924" y="825689"/>
                    </a:cubicBezTo>
                    <a:cubicBezTo>
                      <a:pt x="375689" y="809590"/>
                      <a:pt x="376722" y="786203"/>
                      <a:pt x="368949" y="778726"/>
                    </a:cubicBezTo>
                    <a:cubicBezTo>
                      <a:pt x="345838" y="756354"/>
                      <a:pt x="349308" y="725824"/>
                      <a:pt x="347020" y="694643"/>
                    </a:cubicBezTo>
                    <a:cubicBezTo>
                      <a:pt x="345704" y="675894"/>
                      <a:pt x="339306" y="651346"/>
                      <a:pt x="327478" y="642898"/>
                    </a:cubicBezTo>
                    <a:cubicBezTo>
                      <a:pt x="279698" y="608395"/>
                      <a:pt x="263590" y="549247"/>
                      <a:pt x="243468" y="491960"/>
                    </a:cubicBezTo>
                    <a:cubicBezTo>
                      <a:pt x="237433" y="475142"/>
                      <a:pt x="230250" y="456843"/>
                      <a:pt x="218930" y="446010"/>
                    </a:cubicBezTo>
                    <a:cubicBezTo>
                      <a:pt x="194433" y="422927"/>
                      <a:pt x="180036" y="395344"/>
                      <a:pt x="180614" y="354892"/>
                    </a:cubicBezTo>
                    <a:cubicBezTo>
                      <a:pt x="180923" y="342010"/>
                      <a:pt x="176523" y="328798"/>
                      <a:pt x="171988" y="317521"/>
                    </a:cubicBezTo>
                    <a:cubicBezTo>
                      <a:pt x="162052" y="293291"/>
                      <a:pt x="148442" y="271315"/>
                      <a:pt x="139875" y="246378"/>
                    </a:cubicBezTo>
                    <a:cubicBezTo>
                      <a:pt x="117577" y="182780"/>
                      <a:pt x="95749" y="119890"/>
                      <a:pt x="51499" y="73211"/>
                    </a:cubicBezTo>
                    <a:cubicBezTo>
                      <a:pt x="40691" y="61834"/>
                      <a:pt x="29467" y="49763"/>
                      <a:pt x="19690" y="3662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3CA5C733-38F9-4D36-A78D-0AB08CCBB5A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2748588" y="0"/>
                <a:ext cx="1339053" cy="6858000"/>
              </a:xfrm>
              <a:custGeom>
                <a:avLst/>
                <a:gdLst>
                  <a:gd name="connsiteX0" fmla="*/ 850532 w 1339053"/>
                  <a:gd name="connsiteY0" fmla="*/ 3481838 h 6858000"/>
                  <a:gd name="connsiteX1" fmla="*/ 877027 w 1339053"/>
                  <a:gd name="connsiteY1" fmla="*/ 3490955 h 6858000"/>
                  <a:gd name="connsiteX2" fmla="*/ 922718 w 1339053"/>
                  <a:gd name="connsiteY2" fmla="*/ 3516472 h 6858000"/>
                  <a:gd name="connsiteX3" fmla="*/ 1094179 w 1339053"/>
                  <a:gd name="connsiteY3" fmla="*/ 3567567 h 6858000"/>
                  <a:gd name="connsiteX4" fmla="*/ 1118891 w 1339053"/>
                  <a:gd name="connsiteY4" fmla="*/ 3568331 h 6858000"/>
                  <a:gd name="connsiteX5" fmla="*/ 1295961 w 1339053"/>
                  <a:gd name="connsiteY5" fmla="*/ 3584709 h 6858000"/>
                  <a:gd name="connsiteX6" fmla="*/ 1308070 w 1339053"/>
                  <a:gd name="connsiteY6" fmla="*/ 3585183 h 6858000"/>
                  <a:gd name="connsiteX7" fmla="*/ 1325263 w 1339053"/>
                  <a:gd name="connsiteY7" fmla="*/ 3705453 h 6858000"/>
                  <a:gd name="connsiteX8" fmla="*/ 1334107 w 1339053"/>
                  <a:gd name="connsiteY8" fmla="*/ 3772268 h 6858000"/>
                  <a:gd name="connsiteX9" fmla="*/ 1338203 w 1339053"/>
                  <a:gd name="connsiteY9" fmla="*/ 3831076 h 6858000"/>
                  <a:gd name="connsiteX10" fmla="*/ 1338805 w 1339053"/>
                  <a:gd name="connsiteY10" fmla="*/ 3839709 h 6858000"/>
                  <a:gd name="connsiteX11" fmla="*/ 1335635 w 1339053"/>
                  <a:gd name="connsiteY11" fmla="*/ 4118635 h 6858000"/>
                  <a:gd name="connsiteX12" fmla="*/ 1337171 w 1339053"/>
                  <a:gd name="connsiteY12" fmla="*/ 4209403 h 6858000"/>
                  <a:gd name="connsiteX13" fmla="*/ 1325840 w 1339053"/>
                  <a:gd name="connsiteY13" fmla="*/ 4309174 h 6858000"/>
                  <a:gd name="connsiteX14" fmla="*/ 1321122 w 1339053"/>
                  <a:gd name="connsiteY14" fmla="*/ 4473630 h 6858000"/>
                  <a:gd name="connsiteX15" fmla="*/ 1302196 w 1339053"/>
                  <a:gd name="connsiteY15" fmla="*/ 4791709 h 6858000"/>
                  <a:gd name="connsiteX16" fmla="*/ 1293239 w 1339053"/>
                  <a:gd name="connsiteY16" fmla="*/ 4860048 h 6858000"/>
                  <a:gd name="connsiteX17" fmla="*/ 1288829 w 1339053"/>
                  <a:gd name="connsiteY17" fmla="*/ 5039837 h 6858000"/>
                  <a:gd name="connsiteX18" fmla="*/ 1289584 w 1339053"/>
                  <a:gd name="connsiteY18" fmla="*/ 5148703 h 6858000"/>
                  <a:gd name="connsiteX19" fmla="*/ 1282205 w 1339053"/>
                  <a:gd name="connsiteY19" fmla="*/ 5236435 h 6858000"/>
                  <a:gd name="connsiteX20" fmla="*/ 1268145 w 1339053"/>
                  <a:gd name="connsiteY20" fmla="*/ 5311662 h 6858000"/>
                  <a:gd name="connsiteX21" fmla="*/ 1250547 w 1339053"/>
                  <a:gd name="connsiteY21" fmla="*/ 5515595 h 6858000"/>
                  <a:gd name="connsiteX22" fmla="*/ 1243323 w 1339053"/>
                  <a:gd name="connsiteY22" fmla="*/ 5596885 h 6858000"/>
                  <a:gd name="connsiteX23" fmla="*/ 1238303 w 1339053"/>
                  <a:gd name="connsiteY23" fmla="*/ 5812036 h 6858000"/>
                  <a:gd name="connsiteX24" fmla="*/ 1223551 w 1339053"/>
                  <a:gd name="connsiteY24" fmla="*/ 5991171 h 6858000"/>
                  <a:gd name="connsiteX25" fmla="*/ 1219699 w 1339053"/>
                  <a:gd name="connsiteY25" fmla="*/ 6066726 h 6858000"/>
                  <a:gd name="connsiteX26" fmla="*/ 1199935 w 1339053"/>
                  <a:gd name="connsiteY26" fmla="*/ 6236130 h 6858000"/>
                  <a:gd name="connsiteX27" fmla="*/ 1192857 w 1339053"/>
                  <a:gd name="connsiteY27" fmla="*/ 6333267 h 6858000"/>
                  <a:gd name="connsiteX28" fmla="*/ 1148174 w 1339053"/>
                  <a:gd name="connsiteY28" fmla="*/ 6561849 h 6858000"/>
                  <a:gd name="connsiteX29" fmla="*/ 1100424 w 1339053"/>
                  <a:gd name="connsiteY29" fmla="*/ 6797385 h 6858000"/>
                  <a:gd name="connsiteX30" fmla="*/ 1085621 w 1339053"/>
                  <a:gd name="connsiteY30" fmla="*/ 6858000 h 6858000"/>
                  <a:gd name="connsiteX31" fmla="*/ 932341 w 1339053"/>
                  <a:gd name="connsiteY31" fmla="*/ 6858000 h 6858000"/>
                  <a:gd name="connsiteX32" fmla="*/ 944496 w 1339053"/>
                  <a:gd name="connsiteY32" fmla="*/ 6829656 h 6858000"/>
                  <a:gd name="connsiteX33" fmla="*/ 913239 w 1339053"/>
                  <a:gd name="connsiteY33" fmla="*/ 6720119 h 6858000"/>
                  <a:gd name="connsiteX34" fmla="*/ 870682 w 1339053"/>
                  <a:gd name="connsiteY34" fmla="*/ 6655346 h 6858000"/>
                  <a:gd name="connsiteX35" fmla="*/ 846442 w 1339053"/>
                  <a:gd name="connsiteY35" fmla="*/ 6498594 h 6858000"/>
                  <a:gd name="connsiteX36" fmla="*/ 881150 w 1339053"/>
                  <a:gd name="connsiteY36" fmla="*/ 6473756 h 6858000"/>
                  <a:gd name="connsiteX37" fmla="*/ 922470 w 1339053"/>
                  <a:gd name="connsiteY37" fmla="*/ 6377035 h 6858000"/>
                  <a:gd name="connsiteX38" fmla="*/ 955039 w 1339053"/>
                  <a:gd name="connsiteY38" fmla="*/ 6268585 h 6858000"/>
                  <a:gd name="connsiteX39" fmla="*/ 1024350 w 1339053"/>
                  <a:gd name="connsiteY39" fmla="*/ 6083443 h 6858000"/>
                  <a:gd name="connsiteX40" fmla="*/ 999696 w 1339053"/>
                  <a:gd name="connsiteY40" fmla="*/ 5938416 h 6858000"/>
                  <a:gd name="connsiteX41" fmla="*/ 988342 w 1339053"/>
                  <a:gd name="connsiteY41" fmla="*/ 5882426 h 6858000"/>
                  <a:gd name="connsiteX42" fmla="*/ 985444 w 1339053"/>
                  <a:gd name="connsiteY42" fmla="*/ 5832438 h 6858000"/>
                  <a:gd name="connsiteX43" fmla="*/ 992016 w 1339053"/>
                  <a:gd name="connsiteY43" fmla="*/ 5777751 h 6858000"/>
                  <a:gd name="connsiteX44" fmla="*/ 995028 w 1339053"/>
                  <a:gd name="connsiteY44" fmla="*/ 5641832 h 6858000"/>
                  <a:gd name="connsiteX45" fmla="*/ 981247 w 1339053"/>
                  <a:gd name="connsiteY45" fmla="*/ 5562522 h 6858000"/>
                  <a:gd name="connsiteX46" fmla="*/ 995131 w 1339053"/>
                  <a:gd name="connsiteY46" fmla="*/ 5398075 h 6858000"/>
                  <a:gd name="connsiteX47" fmla="*/ 997379 w 1339053"/>
                  <a:gd name="connsiteY47" fmla="*/ 5283928 h 6858000"/>
                  <a:gd name="connsiteX48" fmla="*/ 979617 w 1339053"/>
                  <a:gd name="connsiteY48" fmla="*/ 5157396 h 6858000"/>
                  <a:gd name="connsiteX49" fmla="*/ 976441 w 1339053"/>
                  <a:gd name="connsiteY49" fmla="*/ 5139485 h 6858000"/>
                  <a:gd name="connsiteX50" fmla="*/ 953793 w 1339053"/>
                  <a:gd name="connsiteY50" fmla="*/ 5091862 h 6858000"/>
                  <a:gd name="connsiteX51" fmla="*/ 853056 w 1339053"/>
                  <a:gd name="connsiteY51" fmla="*/ 5001787 h 6858000"/>
                  <a:gd name="connsiteX52" fmla="*/ 833979 w 1339053"/>
                  <a:gd name="connsiteY52" fmla="*/ 4978966 h 6858000"/>
                  <a:gd name="connsiteX53" fmla="*/ 796995 w 1339053"/>
                  <a:gd name="connsiteY53" fmla="*/ 4813768 h 6858000"/>
                  <a:gd name="connsiteX54" fmla="*/ 820590 w 1339053"/>
                  <a:gd name="connsiteY54" fmla="*/ 4764057 h 6858000"/>
                  <a:gd name="connsiteX55" fmla="*/ 864688 w 1339053"/>
                  <a:gd name="connsiteY55" fmla="*/ 4714752 h 6858000"/>
                  <a:gd name="connsiteX56" fmla="*/ 910485 w 1339053"/>
                  <a:gd name="connsiteY56" fmla="*/ 4590911 h 6858000"/>
                  <a:gd name="connsiteX57" fmla="*/ 911445 w 1339053"/>
                  <a:gd name="connsiteY57" fmla="*/ 4539571 h 6858000"/>
                  <a:gd name="connsiteX58" fmla="*/ 900285 w 1339053"/>
                  <a:gd name="connsiteY58" fmla="*/ 4445837 h 6858000"/>
                  <a:gd name="connsiteX59" fmla="*/ 863237 w 1339053"/>
                  <a:gd name="connsiteY59" fmla="*/ 4364703 h 6858000"/>
                  <a:gd name="connsiteX60" fmla="*/ 798070 w 1339053"/>
                  <a:gd name="connsiteY60" fmla="*/ 4243284 h 6858000"/>
                  <a:gd name="connsiteX61" fmla="*/ 817097 w 1339053"/>
                  <a:gd name="connsiteY61" fmla="*/ 4054750 h 6858000"/>
                  <a:gd name="connsiteX62" fmla="*/ 826251 w 1339053"/>
                  <a:gd name="connsiteY62" fmla="*/ 3982801 h 6858000"/>
                  <a:gd name="connsiteX63" fmla="*/ 836848 w 1339053"/>
                  <a:gd name="connsiteY63" fmla="*/ 3784939 h 6858000"/>
                  <a:gd name="connsiteX64" fmla="*/ 841285 w 1339053"/>
                  <a:gd name="connsiteY64" fmla="*/ 3766755 h 6858000"/>
                  <a:gd name="connsiteX65" fmla="*/ 841284 w 1339053"/>
                  <a:gd name="connsiteY65" fmla="*/ 3766755 h 6858000"/>
                  <a:gd name="connsiteX66" fmla="*/ 852925 w 1339053"/>
                  <a:gd name="connsiteY66" fmla="*/ 3719034 h 6858000"/>
                  <a:gd name="connsiteX67" fmla="*/ 857932 w 1339053"/>
                  <a:gd name="connsiteY67" fmla="*/ 3696880 h 6858000"/>
                  <a:gd name="connsiteX68" fmla="*/ 853534 w 1339053"/>
                  <a:gd name="connsiteY68" fmla="*/ 3507036 h 6858000"/>
                  <a:gd name="connsiteX69" fmla="*/ 850226 w 1339053"/>
                  <a:gd name="connsiteY69" fmla="*/ 3485839 h 6858000"/>
                  <a:gd name="connsiteX70" fmla="*/ 0 w 1339053"/>
                  <a:gd name="connsiteY70" fmla="*/ 0 h 6858000"/>
                  <a:gd name="connsiteX71" fmla="*/ 455609 w 1339053"/>
                  <a:gd name="connsiteY71" fmla="*/ 0 h 6858000"/>
                  <a:gd name="connsiteX72" fmla="*/ 459171 w 1339053"/>
                  <a:gd name="connsiteY72" fmla="*/ 72395 h 6858000"/>
                  <a:gd name="connsiteX73" fmla="*/ 460041 w 1339053"/>
                  <a:gd name="connsiteY73" fmla="*/ 131917 h 6858000"/>
                  <a:gd name="connsiteX74" fmla="*/ 504421 w 1339053"/>
                  <a:gd name="connsiteY74" fmla="*/ 389691 h 6858000"/>
                  <a:gd name="connsiteX75" fmla="*/ 582097 w 1339053"/>
                  <a:gd name="connsiteY75" fmla="*/ 634609 h 6858000"/>
                  <a:gd name="connsiteX76" fmla="*/ 702468 w 1339053"/>
                  <a:gd name="connsiteY76" fmla="*/ 834019 h 6858000"/>
                  <a:gd name="connsiteX77" fmla="*/ 729203 w 1339053"/>
                  <a:gd name="connsiteY77" fmla="*/ 887701 h 6858000"/>
                  <a:gd name="connsiteX78" fmla="*/ 743787 w 1339053"/>
                  <a:gd name="connsiteY78" fmla="*/ 1016355 h 6858000"/>
                  <a:gd name="connsiteX79" fmla="*/ 750083 w 1339053"/>
                  <a:gd name="connsiteY79" fmla="*/ 1128060 h 6858000"/>
                  <a:gd name="connsiteX80" fmla="*/ 768866 w 1339053"/>
                  <a:gd name="connsiteY80" fmla="*/ 1213431 h 6858000"/>
                  <a:gd name="connsiteX81" fmla="*/ 787802 w 1339053"/>
                  <a:gd name="connsiteY81" fmla="*/ 1286432 h 6858000"/>
                  <a:gd name="connsiteX82" fmla="*/ 842837 w 1339053"/>
                  <a:gd name="connsiteY82" fmla="*/ 1455511 h 6858000"/>
                  <a:gd name="connsiteX83" fmla="*/ 877988 w 1339053"/>
                  <a:gd name="connsiteY83" fmla="*/ 1634814 h 6858000"/>
                  <a:gd name="connsiteX84" fmla="*/ 941063 w 1339053"/>
                  <a:gd name="connsiteY84" fmla="*/ 1789731 h 6858000"/>
                  <a:gd name="connsiteX85" fmla="*/ 980124 w 1339053"/>
                  <a:gd name="connsiteY85" fmla="*/ 1857657 h 6858000"/>
                  <a:gd name="connsiteX86" fmla="*/ 984484 w 1339053"/>
                  <a:gd name="connsiteY86" fmla="*/ 1976384 h 6858000"/>
                  <a:gd name="connsiteX87" fmla="*/ 1007189 w 1339053"/>
                  <a:gd name="connsiteY87" fmla="*/ 2110650 h 6858000"/>
                  <a:gd name="connsiteX88" fmla="*/ 1039893 w 1339053"/>
                  <a:gd name="connsiteY88" fmla="*/ 2211041 h 6858000"/>
                  <a:gd name="connsiteX89" fmla="*/ 1059162 w 1339053"/>
                  <a:gd name="connsiteY89" fmla="*/ 2286682 h 6858000"/>
                  <a:gd name="connsiteX90" fmla="*/ 1070522 w 1339053"/>
                  <a:gd name="connsiteY90" fmla="*/ 2388667 h 6858000"/>
                  <a:gd name="connsiteX91" fmla="*/ 1093939 w 1339053"/>
                  <a:gd name="connsiteY91" fmla="*/ 2494653 h 6858000"/>
                  <a:gd name="connsiteX92" fmla="*/ 1112007 w 1339053"/>
                  <a:gd name="connsiteY92" fmla="*/ 2548197 h 6858000"/>
                  <a:gd name="connsiteX93" fmla="*/ 1138346 w 1339053"/>
                  <a:gd name="connsiteY93" fmla="*/ 2649163 h 6858000"/>
                  <a:gd name="connsiteX94" fmla="*/ 1160337 w 1339053"/>
                  <a:gd name="connsiteY94" fmla="*/ 2751608 h 6858000"/>
                  <a:gd name="connsiteX95" fmla="*/ 1165737 w 1339053"/>
                  <a:gd name="connsiteY95" fmla="*/ 2933012 h 6858000"/>
                  <a:gd name="connsiteX96" fmla="*/ 1202029 w 1339053"/>
                  <a:gd name="connsiteY96" fmla="*/ 3107873 h 6858000"/>
                  <a:gd name="connsiteX97" fmla="*/ 1225692 w 1339053"/>
                  <a:gd name="connsiteY97" fmla="*/ 3244974 h 6858000"/>
                  <a:gd name="connsiteX98" fmla="*/ 1243916 w 1339053"/>
                  <a:gd name="connsiteY98" fmla="*/ 3326221 h 6858000"/>
                  <a:gd name="connsiteX99" fmla="*/ 1293067 w 1339053"/>
                  <a:gd name="connsiteY99" fmla="*/ 3480219 h 6858000"/>
                  <a:gd name="connsiteX100" fmla="*/ 1308071 w 1339053"/>
                  <a:gd name="connsiteY100" fmla="*/ 3585182 h 6858000"/>
                  <a:gd name="connsiteX101" fmla="*/ 1295962 w 1339053"/>
                  <a:gd name="connsiteY101" fmla="*/ 3584708 h 6858000"/>
                  <a:gd name="connsiteX102" fmla="*/ 1118893 w 1339053"/>
                  <a:gd name="connsiteY102" fmla="*/ 3568330 h 6858000"/>
                  <a:gd name="connsiteX103" fmla="*/ 1094179 w 1339053"/>
                  <a:gd name="connsiteY103" fmla="*/ 3567566 h 6858000"/>
                  <a:gd name="connsiteX104" fmla="*/ 922719 w 1339053"/>
                  <a:gd name="connsiteY104" fmla="*/ 3516472 h 6858000"/>
                  <a:gd name="connsiteX105" fmla="*/ 877028 w 1339053"/>
                  <a:gd name="connsiteY105" fmla="*/ 3490955 h 6858000"/>
                  <a:gd name="connsiteX106" fmla="*/ 850533 w 1339053"/>
                  <a:gd name="connsiteY106" fmla="*/ 3481837 h 6858000"/>
                  <a:gd name="connsiteX107" fmla="*/ 852113 w 1339053"/>
                  <a:gd name="connsiteY107" fmla="*/ 3461170 h 6858000"/>
                  <a:gd name="connsiteX108" fmla="*/ 831383 w 1339053"/>
                  <a:gd name="connsiteY108" fmla="*/ 3399179 h 6858000"/>
                  <a:gd name="connsiteX109" fmla="*/ 743141 w 1339053"/>
                  <a:gd name="connsiteY109" fmla="*/ 3320580 h 6858000"/>
                  <a:gd name="connsiteX110" fmla="*/ 713221 w 1339053"/>
                  <a:gd name="connsiteY110" fmla="*/ 3251241 h 6858000"/>
                  <a:gd name="connsiteX111" fmla="*/ 697098 w 1339053"/>
                  <a:gd name="connsiteY111" fmla="*/ 3202528 h 6858000"/>
                  <a:gd name="connsiteX112" fmla="*/ 664820 w 1339053"/>
                  <a:gd name="connsiteY112" fmla="*/ 3154190 h 6858000"/>
                  <a:gd name="connsiteX113" fmla="*/ 572501 w 1339053"/>
                  <a:gd name="connsiteY113" fmla="*/ 3087312 h 6858000"/>
                  <a:gd name="connsiteX114" fmla="*/ 497703 w 1339053"/>
                  <a:gd name="connsiteY114" fmla="*/ 3005243 h 6858000"/>
                  <a:gd name="connsiteX115" fmla="*/ 476984 w 1339053"/>
                  <a:gd name="connsiteY115" fmla="*/ 2892751 h 6858000"/>
                  <a:gd name="connsiteX116" fmla="*/ 468947 w 1339053"/>
                  <a:gd name="connsiteY116" fmla="*/ 2824527 h 6858000"/>
                  <a:gd name="connsiteX117" fmla="*/ 569138 w 1339053"/>
                  <a:gd name="connsiteY117" fmla="*/ 2595026 h 6858000"/>
                  <a:gd name="connsiteX118" fmla="*/ 645397 w 1339053"/>
                  <a:gd name="connsiteY118" fmla="*/ 2440808 h 6858000"/>
                  <a:gd name="connsiteX119" fmla="*/ 651820 w 1339053"/>
                  <a:gd name="connsiteY119" fmla="*/ 2384384 h 6858000"/>
                  <a:gd name="connsiteX120" fmla="*/ 612994 w 1339053"/>
                  <a:gd name="connsiteY120" fmla="*/ 2207332 h 6858000"/>
                  <a:gd name="connsiteX121" fmla="*/ 620894 w 1339053"/>
                  <a:gd name="connsiteY121" fmla="*/ 2046679 h 6858000"/>
                  <a:gd name="connsiteX122" fmla="*/ 644614 w 1339053"/>
                  <a:gd name="connsiteY122" fmla="*/ 1931265 h 6858000"/>
                  <a:gd name="connsiteX123" fmla="*/ 665994 w 1339053"/>
                  <a:gd name="connsiteY123" fmla="*/ 1832337 h 6858000"/>
                  <a:gd name="connsiteX124" fmla="*/ 678276 w 1339053"/>
                  <a:gd name="connsiteY124" fmla="*/ 1709437 h 6858000"/>
                  <a:gd name="connsiteX125" fmla="*/ 672955 w 1339053"/>
                  <a:gd name="connsiteY125" fmla="*/ 1636123 h 6858000"/>
                  <a:gd name="connsiteX126" fmla="*/ 668480 w 1339053"/>
                  <a:gd name="connsiteY126" fmla="*/ 1520749 h 6858000"/>
                  <a:gd name="connsiteX127" fmla="*/ 653920 w 1339053"/>
                  <a:gd name="connsiteY127" fmla="*/ 1399437 h 6858000"/>
                  <a:gd name="connsiteX128" fmla="*/ 612686 w 1339053"/>
                  <a:gd name="connsiteY128" fmla="*/ 1296979 h 6858000"/>
                  <a:gd name="connsiteX129" fmla="*/ 570220 w 1339053"/>
                  <a:gd name="connsiteY129" fmla="*/ 1235618 h 6858000"/>
                  <a:gd name="connsiteX130" fmla="*/ 529736 w 1339053"/>
                  <a:gd name="connsiteY130" fmla="*/ 1081752 h 6858000"/>
                  <a:gd name="connsiteX131" fmla="*/ 414305 w 1339053"/>
                  <a:gd name="connsiteY131" fmla="*/ 918292 h 6858000"/>
                  <a:gd name="connsiteX132" fmla="*/ 373924 w 1339053"/>
                  <a:gd name="connsiteY132" fmla="*/ 825689 h 6858000"/>
                  <a:gd name="connsiteX133" fmla="*/ 368949 w 1339053"/>
                  <a:gd name="connsiteY133" fmla="*/ 778726 h 6858000"/>
                  <a:gd name="connsiteX134" fmla="*/ 347020 w 1339053"/>
                  <a:gd name="connsiteY134" fmla="*/ 694643 h 6858000"/>
                  <a:gd name="connsiteX135" fmla="*/ 327478 w 1339053"/>
                  <a:gd name="connsiteY135" fmla="*/ 642898 h 6858000"/>
                  <a:gd name="connsiteX136" fmla="*/ 243468 w 1339053"/>
                  <a:gd name="connsiteY136" fmla="*/ 491960 h 6858000"/>
                  <a:gd name="connsiteX137" fmla="*/ 218930 w 1339053"/>
                  <a:gd name="connsiteY137" fmla="*/ 446010 h 6858000"/>
                  <a:gd name="connsiteX138" fmla="*/ 180614 w 1339053"/>
                  <a:gd name="connsiteY138" fmla="*/ 354892 h 6858000"/>
                  <a:gd name="connsiteX139" fmla="*/ 171988 w 1339053"/>
                  <a:gd name="connsiteY139" fmla="*/ 317521 h 6858000"/>
                  <a:gd name="connsiteX140" fmla="*/ 139875 w 1339053"/>
                  <a:gd name="connsiteY140" fmla="*/ 246378 h 6858000"/>
                  <a:gd name="connsiteX141" fmla="*/ 51499 w 1339053"/>
                  <a:gd name="connsiteY141" fmla="*/ 73211 h 6858000"/>
                  <a:gd name="connsiteX142" fmla="*/ 19690 w 1339053"/>
                  <a:gd name="connsiteY142" fmla="*/ 36621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</a:cxnLst>
                <a:rect l="l" t="t" r="r" b="b"/>
                <a:pathLst>
                  <a:path w="1339053" h="6858000">
                    <a:moveTo>
                      <a:pt x="850532" y="3481838"/>
                    </a:moveTo>
                    <a:lnTo>
                      <a:pt x="877027" y="3490955"/>
                    </a:lnTo>
                    <a:cubicBezTo>
                      <a:pt x="892941" y="3497986"/>
                      <a:pt x="908176" y="3506416"/>
                      <a:pt x="922718" y="3516472"/>
                    </a:cubicBezTo>
                    <a:cubicBezTo>
                      <a:pt x="967062" y="3547282"/>
                      <a:pt x="1027547" y="3564030"/>
                      <a:pt x="1094179" y="3567567"/>
                    </a:cubicBezTo>
                    <a:cubicBezTo>
                      <a:pt x="1102515" y="3567965"/>
                      <a:pt x="1113434" y="3565936"/>
                      <a:pt x="1118891" y="3568331"/>
                    </a:cubicBezTo>
                    <a:cubicBezTo>
                      <a:pt x="1180628" y="3594888"/>
                      <a:pt x="1237753" y="3586304"/>
                      <a:pt x="1295961" y="3584709"/>
                    </a:cubicBezTo>
                    <a:lnTo>
                      <a:pt x="1308070" y="3585183"/>
                    </a:lnTo>
                    <a:lnTo>
                      <a:pt x="1325263" y="3705453"/>
                    </a:lnTo>
                    <a:cubicBezTo>
                      <a:pt x="1328254" y="3727679"/>
                      <a:pt x="1331526" y="3749922"/>
                      <a:pt x="1334107" y="3772268"/>
                    </a:cubicBezTo>
                    <a:lnTo>
                      <a:pt x="1338203" y="3831076"/>
                    </a:lnTo>
                    <a:lnTo>
                      <a:pt x="1338805" y="3839709"/>
                    </a:lnTo>
                    <a:cubicBezTo>
                      <a:pt x="1339996" y="3932341"/>
                      <a:pt x="1336568" y="4025809"/>
                      <a:pt x="1335635" y="4118635"/>
                    </a:cubicBezTo>
                    <a:cubicBezTo>
                      <a:pt x="1335202" y="4148976"/>
                      <a:pt x="1338805" y="4178868"/>
                      <a:pt x="1337171" y="4209403"/>
                    </a:cubicBezTo>
                    <a:cubicBezTo>
                      <a:pt x="1335445" y="4242449"/>
                      <a:pt x="1327565" y="4276129"/>
                      <a:pt x="1325840" y="4309174"/>
                    </a:cubicBezTo>
                    <a:cubicBezTo>
                      <a:pt x="1322853" y="4364122"/>
                      <a:pt x="1323899" y="4418621"/>
                      <a:pt x="1321122" y="4473630"/>
                    </a:cubicBezTo>
                    <a:cubicBezTo>
                      <a:pt x="1315632" y="4579723"/>
                      <a:pt x="1309019" y="4685750"/>
                      <a:pt x="1302196" y="4791709"/>
                    </a:cubicBezTo>
                    <a:cubicBezTo>
                      <a:pt x="1300696" y="4814383"/>
                      <a:pt x="1294244" y="4837504"/>
                      <a:pt x="1293239" y="4860048"/>
                    </a:cubicBezTo>
                    <a:cubicBezTo>
                      <a:pt x="1290785" y="4919957"/>
                      <a:pt x="1289660" y="4979994"/>
                      <a:pt x="1288829" y="5039837"/>
                    </a:cubicBezTo>
                    <a:cubicBezTo>
                      <a:pt x="1288401" y="5076103"/>
                      <a:pt x="1290512" y="5112310"/>
                      <a:pt x="1289584" y="5148703"/>
                    </a:cubicBezTo>
                    <a:cubicBezTo>
                      <a:pt x="1288845" y="5177820"/>
                      <a:pt x="1286193" y="5207193"/>
                      <a:pt x="1282205" y="5236435"/>
                    </a:cubicBezTo>
                    <a:cubicBezTo>
                      <a:pt x="1278784" y="5261619"/>
                      <a:pt x="1270649" y="5286477"/>
                      <a:pt x="1268145" y="5311662"/>
                    </a:cubicBezTo>
                    <a:cubicBezTo>
                      <a:pt x="1261308" y="5379812"/>
                      <a:pt x="1256387" y="5447703"/>
                      <a:pt x="1250547" y="5515595"/>
                    </a:cubicBezTo>
                    <a:cubicBezTo>
                      <a:pt x="1248113" y="5542776"/>
                      <a:pt x="1244054" y="5570023"/>
                      <a:pt x="1243323" y="5596885"/>
                    </a:cubicBezTo>
                    <a:cubicBezTo>
                      <a:pt x="1241082" y="5668709"/>
                      <a:pt x="1241668" y="5740276"/>
                      <a:pt x="1238303" y="5812036"/>
                    </a:cubicBezTo>
                    <a:cubicBezTo>
                      <a:pt x="1235508" y="5871554"/>
                      <a:pt x="1228259" y="5931392"/>
                      <a:pt x="1223551" y="5991171"/>
                    </a:cubicBezTo>
                    <a:cubicBezTo>
                      <a:pt x="1221675" y="6016549"/>
                      <a:pt x="1222415" y="6041609"/>
                      <a:pt x="1219699" y="6066726"/>
                    </a:cubicBezTo>
                    <a:cubicBezTo>
                      <a:pt x="1213776" y="6123024"/>
                      <a:pt x="1205938" y="6179576"/>
                      <a:pt x="1199935" y="6236130"/>
                    </a:cubicBezTo>
                    <a:cubicBezTo>
                      <a:pt x="1196614" y="6268403"/>
                      <a:pt x="1198425" y="6301127"/>
                      <a:pt x="1192857" y="6333267"/>
                    </a:cubicBezTo>
                    <a:cubicBezTo>
                      <a:pt x="1179603" y="6409590"/>
                      <a:pt x="1163470" y="6485591"/>
                      <a:pt x="1148174" y="6561849"/>
                    </a:cubicBezTo>
                    <a:cubicBezTo>
                      <a:pt x="1132370" y="6640486"/>
                      <a:pt x="1117066" y="6719000"/>
                      <a:pt x="1100424" y="6797385"/>
                    </a:cubicBezTo>
                    <a:lnTo>
                      <a:pt x="1085621" y="6858000"/>
                    </a:lnTo>
                    <a:lnTo>
                      <a:pt x="932341" y="6858000"/>
                    </a:lnTo>
                    <a:lnTo>
                      <a:pt x="944496" y="6829656"/>
                    </a:lnTo>
                    <a:cubicBezTo>
                      <a:pt x="964836" y="6776399"/>
                      <a:pt x="953622" y="6744439"/>
                      <a:pt x="913239" y="6720119"/>
                    </a:cubicBezTo>
                    <a:cubicBezTo>
                      <a:pt x="890880" y="6706443"/>
                      <a:pt x="866986" y="6690318"/>
                      <a:pt x="870682" y="6655346"/>
                    </a:cubicBezTo>
                    <a:cubicBezTo>
                      <a:pt x="876846" y="6598274"/>
                      <a:pt x="889503" y="6540954"/>
                      <a:pt x="846442" y="6498594"/>
                    </a:cubicBezTo>
                    <a:cubicBezTo>
                      <a:pt x="862273" y="6487399"/>
                      <a:pt x="871751" y="6480449"/>
                      <a:pt x="881150" y="6473756"/>
                    </a:cubicBezTo>
                    <a:cubicBezTo>
                      <a:pt x="907245" y="6455292"/>
                      <a:pt x="930705" y="6407516"/>
                      <a:pt x="922470" y="6377035"/>
                    </a:cubicBezTo>
                    <a:cubicBezTo>
                      <a:pt x="910652" y="6332192"/>
                      <a:pt x="925705" y="6299028"/>
                      <a:pt x="955039" y="6268585"/>
                    </a:cubicBezTo>
                    <a:cubicBezTo>
                      <a:pt x="1003777" y="6217606"/>
                      <a:pt x="1017630" y="6148240"/>
                      <a:pt x="1024350" y="6083443"/>
                    </a:cubicBezTo>
                    <a:cubicBezTo>
                      <a:pt x="1029590" y="6034553"/>
                      <a:pt x="1028255" y="5980246"/>
                      <a:pt x="999696" y="5938416"/>
                    </a:cubicBezTo>
                    <a:cubicBezTo>
                      <a:pt x="990505" y="5925141"/>
                      <a:pt x="991039" y="5901884"/>
                      <a:pt x="988342" y="5882426"/>
                    </a:cubicBezTo>
                    <a:cubicBezTo>
                      <a:pt x="986229" y="5866254"/>
                      <a:pt x="984774" y="5849442"/>
                      <a:pt x="985444" y="5832438"/>
                    </a:cubicBezTo>
                    <a:cubicBezTo>
                      <a:pt x="986010" y="5814273"/>
                      <a:pt x="985042" y="5793656"/>
                      <a:pt x="992016" y="5777751"/>
                    </a:cubicBezTo>
                    <a:cubicBezTo>
                      <a:pt x="1012886" y="5729456"/>
                      <a:pt x="1014467" y="5686488"/>
                      <a:pt x="995028" y="5641832"/>
                    </a:cubicBezTo>
                    <a:cubicBezTo>
                      <a:pt x="984984" y="5618696"/>
                      <a:pt x="974301" y="5585771"/>
                      <a:pt x="981247" y="5562522"/>
                    </a:cubicBezTo>
                    <a:cubicBezTo>
                      <a:pt x="998041" y="5505913"/>
                      <a:pt x="997454" y="5454379"/>
                      <a:pt x="995131" y="5398075"/>
                    </a:cubicBezTo>
                    <a:cubicBezTo>
                      <a:pt x="993724" y="5361807"/>
                      <a:pt x="997229" y="5322258"/>
                      <a:pt x="997379" y="5283928"/>
                    </a:cubicBezTo>
                    <a:cubicBezTo>
                      <a:pt x="997473" y="5239095"/>
                      <a:pt x="1006631" y="5193105"/>
                      <a:pt x="979617" y="5157396"/>
                    </a:cubicBezTo>
                    <a:cubicBezTo>
                      <a:pt x="976728" y="5153402"/>
                      <a:pt x="978724" y="5144705"/>
                      <a:pt x="976441" y="5139485"/>
                    </a:cubicBezTo>
                    <a:cubicBezTo>
                      <a:pt x="969619" y="5122991"/>
                      <a:pt x="964828" y="5102888"/>
                      <a:pt x="953793" y="5091862"/>
                    </a:cubicBezTo>
                    <a:cubicBezTo>
                      <a:pt x="921506" y="5059884"/>
                      <a:pt x="886609" y="5031900"/>
                      <a:pt x="853056" y="5001787"/>
                    </a:cubicBezTo>
                    <a:cubicBezTo>
                      <a:pt x="845882" y="4995337"/>
                      <a:pt x="836325" y="4988437"/>
                      <a:pt x="833979" y="4978966"/>
                    </a:cubicBezTo>
                    <a:cubicBezTo>
                      <a:pt x="820602" y="4924328"/>
                      <a:pt x="808509" y="4869239"/>
                      <a:pt x="796995" y="4813768"/>
                    </a:cubicBezTo>
                    <a:cubicBezTo>
                      <a:pt x="792418" y="4791474"/>
                      <a:pt x="803209" y="4777314"/>
                      <a:pt x="820590" y="4764057"/>
                    </a:cubicBezTo>
                    <a:cubicBezTo>
                      <a:pt x="837188" y="4751123"/>
                      <a:pt x="855398" y="4734452"/>
                      <a:pt x="864688" y="4714752"/>
                    </a:cubicBezTo>
                    <a:cubicBezTo>
                      <a:pt x="883062" y="4675275"/>
                      <a:pt x="897521" y="4632902"/>
                      <a:pt x="910485" y="4590911"/>
                    </a:cubicBezTo>
                    <a:cubicBezTo>
                      <a:pt x="915338" y="4575199"/>
                      <a:pt x="912978" y="4556131"/>
                      <a:pt x="911445" y="4539571"/>
                    </a:cubicBezTo>
                    <a:cubicBezTo>
                      <a:pt x="908527" y="4508200"/>
                      <a:pt x="900999" y="4477659"/>
                      <a:pt x="900285" y="4445837"/>
                    </a:cubicBezTo>
                    <a:cubicBezTo>
                      <a:pt x="899539" y="4408923"/>
                      <a:pt x="887958" y="4383340"/>
                      <a:pt x="863237" y="4364703"/>
                    </a:cubicBezTo>
                    <a:cubicBezTo>
                      <a:pt x="826431" y="4336971"/>
                      <a:pt x="808536" y="4292507"/>
                      <a:pt x="798070" y="4243284"/>
                    </a:cubicBezTo>
                    <a:cubicBezTo>
                      <a:pt x="784617" y="4180721"/>
                      <a:pt x="805728" y="4117545"/>
                      <a:pt x="817097" y="4054750"/>
                    </a:cubicBezTo>
                    <a:cubicBezTo>
                      <a:pt x="821537" y="4030724"/>
                      <a:pt x="826632" y="4006057"/>
                      <a:pt x="826251" y="3982801"/>
                    </a:cubicBezTo>
                    <a:cubicBezTo>
                      <a:pt x="825347" y="3916709"/>
                      <a:pt x="825150" y="3850833"/>
                      <a:pt x="836848" y="3784939"/>
                    </a:cubicBezTo>
                    <a:lnTo>
                      <a:pt x="841285" y="3766755"/>
                    </a:lnTo>
                    <a:lnTo>
                      <a:pt x="841284" y="3766755"/>
                    </a:lnTo>
                    <a:lnTo>
                      <a:pt x="852925" y="3719034"/>
                    </a:lnTo>
                    <a:cubicBezTo>
                      <a:pt x="855152" y="3711822"/>
                      <a:pt x="856753" y="3704413"/>
                      <a:pt x="857932" y="3696880"/>
                    </a:cubicBezTo>
                    <a:cubicBezTo>
                      <a:pt x="868683" y="3631632"/>
                      <a:pt x="885300" y="3565939"/>
                      <a:pt x="853534" y="3507036"/>
                    </a:cubicBezTo>
                    <a:cubicBezTo>
                      <a:pt x="850623" y="3501622"/>
                      <a:pt x="849992" y="3494020"/>
                      <a:pt x="850226" y="3485839"/>
                    </a:cubicBezTo>
                    <a:close/>
                    <a:moveTo>
                      <a:pt x="0" y="0"/>
                    </a:moveTo>
                    <a:lnTo>
                      <a:pt x="455609" y="0"/>
                    </a:lnTo>
                    <a:lnTo>
                      <a:pt x="459171" y="72395"/>
                    </a:lnTo>
                    <a:cubicBezTo>
                      <a:pt x="459671" y="92301"/>
                      <a:pt x="456894" y="113171"/>
                      <a:pt x="460041" y="131917"/>
                    </a:cubicBezTo>
                    <a:cubicBezTo>
                      <a:pt x="474213" y="218122"/>
                      <a:pt x="492031" y="302910"/>
                      <a:pt x="504421" y="389691"/>
                    </a:cubicBezTo>
                    <a:cubicBezTo>
                      <a:pt x="517349" y="479177"/>
                      <a:pt x="539516" y="562489"/>
                      <a:pt x="582097" y="634609"/>
                    </a:cubicBezTo>
                    <a:cubicBezTo>
                      <a:pt x="621686" y="701573"/>
                      <a:pt x="662589" y="767248"/>
                      <a:pt x="702468" y="834019"/>
                    </a:cubicBezTo>
                    <a:cubicBezTo>
                      <a:pt x="712587" y="850968"/>
                      <a:pt x="725536" y="867665"/>
                      <a:pt x="729203" y="887701"/>
                    </a:cubicBezTo>
                    <a:cubicBezTo>
                      <a:pt x="736973" y="929321"/>
                      <a:pt x="740155" y="973193"/>
                      <a:pt x="743787" y="1016355"/>
                    </a:cubicBezTo>
                    <a:cubicBezTo>
                      <a:pt x="746786" y="1053398"/>
                      <a:pt x="745800" y="1091467"/>
                      <a:pt x="750083" y="1128060"/>
                    </a:cubicBezTo>
                    <a:cubicBezTo>
                      <a:pt x="753428" y="1157309"/>
                      <a:pt x="762038" y="1185083"/>
                      <a:pt x="768866" y="1213431"/>
                    </a:cubicBezTo>
                    <a:cubicBezTo>
                      <a:pt x="774767" y="1238107"/>
                      <a:pt x="778357" y="1264327"/>
                      <a:pt x="787802" y="1286432"/>
                    </a:cubicBezTo>
                    <a:cubicBezTo>
                      <a:pt x="810582" y="1340304"/>
                      <a:pt x="832653" y="1394242"/>
                      <a:pt x="842837" y="1455511"/>
                    </a:cubicBezTo>
                    <a:cubicBezTo>
                      <a:pt x="853049" y="1515944"/>
                      <a:pt x="867276" y="1574511"/>
                      <a:pt x="877988" y="1634814"/>
                    </a:cubicBezTo>
                    <a:cubicBezTo>
                      <a:pt x="888390" y="1693895"/>
                      <a:pt x="902813" y="1748857"/>
                      <a:pt x="941063" y="1789731"/>
                    </a:cubicBezTo>
                    <a:cubicBezTo>
                      <a:pt x="957906" y="1807908"/>
                      <a:pt x="975122" y="1831564"/>
                      <a:pt x="980124" y="1857657"/>
                    </a:cubicBezTo>
                    <a:cubicBezTo>
                      <a:pt x="987207" y="1894833"/>
                      <a:pt x="980788" y="1937150"/>
                      <a:pt x="984484" y="1976384"/>
                    </a:cubicBezTo>
                    <a:cubicBezTo>
                      <a:pt x="988781" y="2022576"/>
                      <a:pt x="988793" y="2074493"/>
                      <a:pt x="1007189" y="2110650"/>
                    </a:cubicBezTo>
                    <a:cubicBezTo>
                      <a:pt x="1023612" y="2142809"/>
                      <a:pt x="1034723" y="2173610"/>
                      <a:pt x="1039893" y="2211041"/>
                    </a:cubicBezTo>
                    <a:cubicBezTo>
                      <a:pt x="1043484" y="2237261"/>
                      <a:pt x="1057690" y="2260269"/>
                      <a:pt x="1059162" y="2286682"/>
                    </a:cubicBezTo>
                    <a:cubicBezTo>
                      <a:pt x="1061252" y="2321469"/>
                      <a:pt x="1060754" y="2355740"/>
                      <a:pt x="1070522" y="2388667"/>
                    </a:cubicBezTo>
                    <a:cubicBezTo>
                      <a:pt x="1080600" y="2422815"/>
                      <a:pt x="1085513" y="2459602"/>
                      <a:pt x="1093939" y="2494653"/>
                    </a:cubicBezTo>
                    <a:cubicBezTo>
                      <a:pt x="1098500" y="2513273"/>
                      <a:pt x="1106866" y="2529964"/>
                      <a:pt x="1112007" y="2548197"/>
                    </a:cubicBezTo>
                    <a:cubicBezTo>
                      <a:pt x="1121409" y="2581573"/>
                      <a:pt x="1130232" y="2615336"/>
                      <a:pt x="1138346" y="2649163"/>
                    </a:cubicBezTo>
                    <a:cubicBezTo>
                      <a:pt x="1146465" y="2682988"/>
                      <a:pt x="1157699" y="2716368"/>
                      <a:pt x="1160337" y="2751608"/>
                    </a:cubicBezTo>
                    <a:cubicBezTo>
                      <a:pt x="1164714" y="2811646"/>
                      <a:pt x="1159211" y="2873999"/>
                      <a:pt x="1165737" y="2933012"/>
                    </a:cubicBezTo>
                    <a:cubicBezTo>
                      <a:pt x="1172445" y="2992925"/>
                      <a:pt x="1185964" y="3051556"/>
                      <a:pt x="1202029" y="3107873"/>
                    </a:cubicBezTo>
                    <a:cubicBezTo>
                      <a:pt x="1214635" y="3152396"/>
                      <a:pt x="1227749" y="3194534"/>
                      <a:pt x="1225692" y="3244974"/>
                    </a:cubicBezTo>
                    <a:cubicBezTo>
                      <a:pt x="1224565" y="3273123"/>
                      <a:pt x="1231196" y="3305079"/>
                      <a:pt x="1243916" y="3326221"/>
                    </a:cubicBezTo>
                    <a:cubicBezTo>
                      <a:pt x="1271701" y="3372044"/>
                      <a:pt x="1285247" y="3423911"/>
                      <a:pt x="1293067" y="3480219"/>
                    </a:cubicBezTo>
                    <a:lnTo>
                      <a:pt x="1308071" y="3585182"/>
                    </a:lnTo>
                    <a:lnTo>
                      <a:pt x="1295962" y="3584708"/>
                    </a:lnTo>
                    <a:cubicBezTo>
                      <a:pt x="1237754" y="3586303"/>
                      <a:pt x="1180629" y="3594888"/>
                      <a:pt x="1118893" y="3568330"/>
                    </a:cubicBezTo>
                    <a:cubicBezTo>
                      <a:pt x="1113435" y="3565936"/>
                      <a:pt x="1102517" y="3567964"/>
                      <a:pt x="1094179" y="3567566"/>
                    </a:cubicBezTo>
                    <a:cubicBezTo>
                      <a:pt x="1027548" y="3564029"/>
                      <a:pt x="967064" y="3547281"/>
                      <a:pt x="922719" y="3516472"/>
                    </a:cubicBezTo>
                    <a:cubicBezTo>
                      <a:pt x="908178" y="3506414"/>
                      <a:pt x="892942" y="3497984"/>
                      <a:pt x="877028" y="3490955"/>
                    </a:cubicBezTo>
                    <a:lnTo>
                      <a:pt x="850533" y="3481837"/>
                    </a:lnTo>
                    <a:lnTo>
                      <a:pt x="852113" y="3461170"/>
                    </a:lnTo>
                    <a:cubicBezTo>
                      <a:pt x="854391" y="3434500"/>
                      <a:pt x="848474" y="3414331"/>
                      <a:pt x="831383" y="3399179"/>
                    </a:cubicBezTo>
                    <a:cubicBezTo>
                      <a:pt x="801767" y="3373388"/>
                      <a:pt x="773654" y="3344957"/>
                      <a:pt x="743141" y="3320580"/>
                    </a:cubicBezTo>
                    <a:cubicBezTo>
                      <a:pt x="722236" y="3303685"/>
                      <a:pt x="714543" y="3281842"/>
                      <a:pt x="713221" y="3251241"/>
                    </a:cubicBezTo>
                    <a:cubicBezTo>
                      <a:pt x="712555" y="3234106"/>
                      <a:pt x="704768" y="3217029"/>
                      <a:pt x="697098" y="3202528"/>
                    </a:cubicBezTo>
                    <a:cubicBezTo>
                      <a:pt x="687845" y="3184997"/>
                      <a:pt x="672212" y="3172554"/>
                      <a:pt x="664820" y="3154190"/>
                    </a:cubicBezTo>
                    <a:cubicBezTo>
                      <a:pt x="646169" y="3109209"/>
                      <a:pt x="616744" y="3087991"/>
                      <a:pt x="572501" y="3087312"/>
                    </a:cubicBezTo>
                    <a:cubicBezTo>
                      <a:pt x="533259" y="3086763"/>
                      <a:pt x="493731" y="3044085"/>
                      <a:pt x="497703" y="3005243"/>
                    </a:cubicBezTo>
                    <a:cubicBezTo>
                      <a:pt x="502030" y="2962279"/>
                      <a:pt x="490540" y="2928257"/>
                      <a:pt x="476984" y="2892751"/>
                    </a:cubicBezTo>
                    <a:cubicBezTo>
                      <a:pt x="469363" y="2872905"/>
                      <a:pt x="465404" y="2847135"/>
                      <a:pt x="468947" y="2824527"/>
                    </a:cubicBezTo>
                    <a:cubicBezTo>
                      <a:pt x="482188" y="2738605"/>
                      <a:pt x="520979" y="2665650"/>
                      <a:pt x="569138" y="2595026"/>
                    </a:cubicBezTo>
                    <a:cubicBezTo>
                      <a:pt x="600577" y="2548865"/>
                      <a:pt x="622260" y="2493483"/>
                      <a:pt x="645397" y="2440808"/>
                    </a:cubicBezTo>
                    <a:cubicBezTo>
                      <a:pt x="652529" y="2424387"/>
                      <a:pt x="655029" y="2401457"/>
                      <a:pt x="651820" y="2384384"/>
                    </a:cubicBezTo>
                    <a:cubicBezTo>
                      <a:pt x="640949" y="2324596"/>
                      <a:pt x="629163" y="2264805"/>
                      <a:pt x="612994" y="2207332"/>
                    </a:cubicBezTo>
                    <a:cubicBezTo>
                      <a:pt x="597678" y="2153787"/>
                      <a:pt x="601053" y="2099808"/>
                      <a:pt x="620894" y="2046679"/>
                    </a:cubicBezTo>
                    <a:cubicBezTo>
                      <a:pt x="635367" y="2007977"/>
                      <a:pt x="641110" y="1970814"/>
                      <a:pt x="644614" y="1931265"/>
                    </a:cubicBezTo>
                    <a:cubicBezTo>
                      <a:pt x="647465" y="1898285"/>
                      <a:pt x="653360" y="1862859"/>
                      <a:pt x="665994" y="1832337"/>
                    </a:cubicBezTo>
                    <a:cubicBezTo>
                      <a:pt x="683779" y="1789578"/>
                      <a:pt x="688928" y="1751381"/>
                      <a:pt x="678276" y="1709437"/>
                    </a:cubicBezTo>
                    <a:cubicBezTo>
                      <a:pt x="672576" y="1687079"/>
                      <a:pt x="673987" y="1660990"/>
                      <a:pt x="672955" y="1636123"/>
                    </a:cubicBezTo>
                    <a:cubicBezTo>
                      <a:pt x="671272" y="1597795"/>
                      <a:pt x="671867" y="1558758"/>
                      <a:pt x="668480" y="1520749"/>
                    </a:cubicBezTo>
                    <a:cubicBezTo>
                      <a:pt x="665050" y="1479903"/>
                      <a:pt x="655019" y="1440408"/>
                      <a:pt x="653920" y="1399437"/>
                    </a:cubicBezTo>
                    <a:cubicBezTo>
                      <a:pt x="652652" y="1355309"/>
                      <a:pt x="639893" y="1323154"/>
                      <a:pt x="612686" y="1296979"/>
                    </a:cubicBezTo>
                    <a:cubicBezTo>
                      <a:pt x="595576" y="1280408"/>
                      <a:pt x="578401" y="1259588"/>
                      <a:pt x="570220" y="1235618"/>
                    </a:cubicBezTo>
                    <a:cubicBezTo>
                      <a:pt x="553631" y="1186194"/>
                      <a:pt x="545669" y="1131821"/>
                      <a:pt x="529736" y="1081752"/>
                    </a:cubicBezTo>
                    <a:cubicBezTo>
                      <a:pt x="507466" y="1011390"/>
                      <a:pt x="481332" y="944631"/>
                      <a:pt x="414305" y="918292"/>
                    </a:cubicBezTo>
                    <a:cubicBezTo>
                      <a:pt x="377314" y="903769"/>
                      <a:pt x="368843" y="874065"/>
                      <a:pt x="373924" y="825689"/>
                    </a:cubicBezTo>
                    <a:cubicBezTo>
                      <a:pt x="375689" y="809590"/>
                      <a:pt x="376722" y="786203"/>
                      <a:pt x="368949" y="778726"/>
                    </a:cubicBezTo>
                    <a:cubicBezTo>
                      <a:pt x="345838" y="756354"/>
                      <a:pt x="349308" y="725824"/>
                      <a:pt x="347020" y="694643"/>
                    </a:cubicBezTo>
                    <a:cubicBezTo>
                      <a:pt x="345704" y="675894"/>
                      <a:pt x="339306" y="651346"/>
                      <a:pt x="327478" y="642898"/>
                    </a:cubicBezTo>
                    <a:cubicBezTo>
                      <a:pt x="279698" y="608395"/>
                      <a:pt x="263590" y="549247"/>
                      <a:pt x="243468" y="491960"/>
                    </a:cubicBezTo>
                    <a:cubicBezTo>
                      <a:pt x="237433" y="475142"/>
                      <a:pt x="230250" y="456843"/>
                      <a:pt x="218930" y="446010"/>
                    </a:cubicBezTo>
                    <a:cubicBezTo>
                      <a:pt x="194433" y="422927"/>
                      <a:pt x="180036" y="395344"/>
                      <a:pt x="180614" y="354892"/>
                    </a:cubicBezTo>
                    <a:cubicBezTo>
                      <a:pt x="180923" y="342010"/>
                      <a:pt x="176523" y="328798"/>
                      <a:pt x="171988" y="317521"/>
                    </a:cubicBezTo>
                    <a:cubicBezTo>
                      <a:pt x="162052" y="293291"/>
                      <a:pt x="148442" y="271315"/>
                      <a:pt x="139875" y="246378"/>
                    </a:cubicBezTo>
                    <a:cubicBezTo>
                      <a:pt x="117577" y="182780"/>
                      <a:pt x="95749" y="119890"/>
                      <a:pt x="51499" y="73211"/>
                    </a:cubicBezTo>
                    <a:cubicBezTo>
                      <a:pt x="40691" y="61834"/>
                      <a:pt x="29467" y="49763"/>
                      <a:pt x="19690" y="36621"/>
                    </a:cubicBezTo>
                    <a:close/>
                  </a:path>
                </a:pathLst>
              </a:custGeom>
              <a:blipFill dpi="0" rotWithShape="1">
                <a:blip r:embed="rId2">
                  <a:alphaModFix amt="57000"/>
                </a:blip>
                <a:srcRect/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6" name="Picture 5" descr="A bird flying in the sky&#10;&#10;Description automatically generated with medium confidence">
            <a:extLst>
              <a:ext uri="{FF2B5EF4-FFF2-40B4-BE49-F238E27FC236}">
                <a16:creationId xmlns:a16="http://schemas.microsoft.com/office/drawing/2014/main" id="{2A73485E-4EB1-4C05-EAA5-62514FBA967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1944" y="1709836"/>
            <a:ext cx="2817536" cy="283711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16C7C74-32AD-AC5F-5B0C-3A9744D957B3}"/>
              </a:ext>
            </a:extLst>
          </p:cNvPr>
          <p:cNvSpPr txBox="1"/>
          <p:nvPr/>
        </p:nvSpPr>
        <p:spPr>
          <a:xfrm>
            <a:off x="404302" y="4778832"/>
            <a:ext cx="2618024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ZA" dirty="0"/>
              <a:t>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080495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B952E66-3C3E-8255-B84B-411B2C46A4F1}"/>
              </a:ext>
            </a:extLst>
          </p:cNvPr>
          <p:cNvSpPr txBox="1"/>
          <p:nvPr/>
        </p:nvSpPr>
        <p:spPr>
          <a:xfrm>
            <a:off x="162838" y="563672"/>
            <a:ext cx="1193730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4800" b="1" dirty="0"/>
              <a:t>Aan elkeen van ons is </a:t>
            </a:r>
            <a:r>
              <a:rPr lang="nl-NL" sz="4800" b="1" i="1" dirty="0">
                <a:solidFill>
                  <a:srgbClr val="FF0000"/>
                </a:solidFill>
              </a:rPr>
              <a:t>'n genadegawe </a:t>
            </a:r>
            <a:r>
              <a:rPr lang="nl-NL" sz="4800" b="1" dirty="0"/>
              <a:t>gegee volgens die mate waarin Christus die gawes uitgedeel het.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BE4863-1499-D9FD-C673-605931414EA7}"/>
              </a:ext>
            </a:extLst>
          </p:cNvPr>
          <p:cNvSpPr txBox="1"/>
          <p:nvPr/>
        </p:nvSpPr>
        <p:spPr>
          <a:xfrm>
            <a:off x="350728" y="0"/>
            <a:ext cx="38184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sz="3600" u="sng" dirty="0" err="1"/>
              <a:t>Efes</a:t>
            </a:r>
            <a:r>
              <a:rPr lang="en-ZA" sz="3600" u="sng" dirty="0"/>
              <a:t>. 4: 7 </a:t>
            </a:r>
            <a:r>
              <a:rPr lang="en-ZA" sz="3600" u="sng" dirty="0" err="1"/>
              <a:t>en</a:t>
            </a:r>
            <a:r>
              <a:rPr lang="en-ZA" sz="3600" u="sng" dirty="0"/>
              <a:t> 11 - 12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A93ED5-3444-9817-1A51-F98C03AF26C2}"/>
              </a:ext>
            </a:extLst>
          </p:cNvPr>
          <p:cNvSpPr txBox="1"/>
          <p:nvPr/>
        </p:nvSpPr>
        <p:spPr>
          <a:xfrm>
            <a:off x="263948" y="3019858"/>
            <a:ext cx="11937303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4800" b="1" dirty="0"/>
              <a:t>En dít is die </a:t>
            </a:r>
            <a:r>
              <a:rPr lang="nl-NL" sz="4800" b="1" i="1" dirty="0">
                <a:solidFill>
                  <a:srgbClr val="FF0000"/>
                </a:solidFill>
              </a:rPr>
              <a:t>“gawes” </a:t>
            </a:r>
            <a:r>
              <a:rPr lang="nl-NL" sz="4800" b="1" dirty="0"/>
              <a:t>wat Hy “gegee het”: apostels, profete, evangeliste, en herders en leraars.  Sy doel daarmee was om die gelowiges toe te rus vir hulle </a:t>
            </a:r>
            <a:r>
              <a:rPr lang="nl-NL" sz="4800" b="1" i="1" dirty="0">
                <a:solidFill>
                  <a:srgbClr val="FF0000"/>
                </a:solidFill>
              </a:rPr>
              <a:t>diens en vir die opbou van die liggaam van Christus.</a:t>
            </a:r>
          </a:p>
        </p:txBody>
      </p:sp>
    </p:spTree>
    <p:extLst>
      <p:ext uri="{BB962C8B-B14F-4D97-AF65-F5344CB8AC3E}">
        <p14:creationId xmlns:p14="http://schemas.microsoft.com/office/powerpoint/2010/main" val="3597187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1831B3A-999E-F371-C88D-E4C70A8D0C3B}"/>
              </a:ext>
            </a:extLst>
          </p:cNvPr>
          <p:cNvSpPr txBox="1"/>
          <p:nvPr/>
        </p:nvSpPr>
        <p:spPr>
          <a:xfrm>
            <a:off x="237995" y="212942"/>
            <a:ext cx="27719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sz="3600" u="sng" dirty="0"/>
              <a:t>Gal. 5: 22 - 23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721CCD2-9BFE-2780-2BF2-DF9C3A61997D}"/>
              </a:ext>
            </a:extLst>
          </p:cNvPr>
          <p:cNvSpPr txBox="1"/>
          <p:nvPr/>
        </p:nvSpPr>
        <p:spPr>
          <a:xfrm>
            <a:off x="237995" y="1159898"/>
            <a:ext cx="11954005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5400" b="1" dirty="0"/>
              <a:t>Die vrug van die Gees, daarteenoor, is liefde, vreugde, vrede, geduld, vriendelikheid, goedhartigheid, getrouheid,</a:t>
            </a:r>
          </a:p>
          <a:p>
            <a:r>
              <a:rPr lang="nl-NL" sz="5400" b="1" dirty="0"/>
              <a:t>nederigheid en selfbeheersing. Teen sulke dinge het die wet niks nie.</a:t>
            </a:r>
          </a:p>
        </p:txBody>
      </p:sp>
    </p:spTree>
    <p:extLst>
      <p:ext uri="{BB962C8B-B14F-4D97-AF65-F5344CB8AC3E}">
        <p14:creationId xmlns:p14="http://schemas.microsoft.com/office/powerpoint/2010/main" val="1279490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AFF678-0B4C-28C0-3711-9F547A814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ctr"/>
            <a:r>
              <a:rPr lang="en-ZA" sz="8800" dirty="0"/>
              <a:t>Die </a:t>
            </a:r>
            <a:r>
              <a:rPr lang="en-ZA" sz="8800" dirty="0" err="1"/>
              <a:t>Heilige</a:t>
            </a:r>
            <a:r>
              <a:rPr lang="en-ZA" sz="8800" dirty="0"/>
              <a:t> Gees se </a:t>
            </a:r>
            <a:r>
              <a:rPr lang="en-ZA" sz="8800" dirty="0" err="1"/>
              <a:t>taak</a:t>
            </a:r>
            <a:r>
              <a:rPr lang="en-ZA" sz="8800" dirty="0"/>
              <a:t> is om </a:t>
            </a:r>
            <a:r>
              <a:rPr lang="en-ZA" sz="8800" dirty="0" err="1"/>
              <a:t>ons</a:t>
            </a:r>
            <a:r>
              <a:rPr lang="en-ZA" sz="8800" dirty="0"/>
              <a:t> </a:t>
            </a:r>
            <a:r>
              <a:rPr lang="en-ZA" sz="8800" dirty="0" err="1"/>
              <a:t>na</a:t>
            </a:r>
            <a:r>
              <a:rPr lang="en-ZA" sz="8800" dirty="0"/>
              <a:t> </a:t>
            </a:r>
            <a:r>
              <a:rPr lang="en-ZA" sz="8800" b="1" i="1" dirty="0">
                <a:solidFill>
                  <a:srgbClr val="FF0000"/>
                </a:solidFill>
              </a:rPr>
              <a:t>JESUS </a:t>
            </a:r>
            <a:r>
              <a:rPr lang="en-ZA" sz="8800" dirty="0" err="1"/>
              <a:t>heen</a:t>
            </a:r>
            <a:r>
              <a:rPr lang="en-ZA" sz="8800" dirty="0"/>
              <a:t> </a:t>
            </a:r>
            <a:r>
              <a:rPr lang="en-ZA" sz="8800" dirty="0" err="1"/>
              <a:t>te</a:t>
            </a:r>
            <a:r>
              <a:rPr lang="en-ZA" sz="8800" dirty="0"/>
              <a:t> </a:t>
            </a:r>
            <a:r>
              <a:rPr lang="en-ZA" sz="8800" dirty="0" err="1"/>
              <a:t>wys</a:t>
            </a:r>
            <a:r>
              <a:rPr lang="en-ZA" sz="8800" dirty="0"/>
              <a:t>.</a:t>
            </a:r>
            <a:br>
              <a:rPr lang="en-ZA" sz="8800" dirty="0"/>
            </a:br>
            <a:r>
              <a:rPr lang="en-ZA" sz="8800" dirty="0"/>
              <a:t>(Joh. 16:14)</a:t>
            </a:r>
          </a:p>
        </p:txBody>
      </p:sp>
    </p:spTree>
    <p:extLst>
      <p:ext uri="{BB962C8B-B14F-4D97-AF65-F5344CB8AC3E}">
        <p14:creationId xmlns:p14="http://schemas.microsoft.com/office/powerpoint/2010/main" val="445236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234BCC6-39B9-47D9-8BF8-C665401AE2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close-up of a fire&#10;&#10;Description automatically generated with medium confidence">
            <a:extLst>
              <a:ext uri="{FF2B5EF4-FFF2-40B4-BE49-F238E27FC236}">
                <a16:creationId xmlns:a16="http://schemas.microsoft.com/office/drawing/2014/main" id="{5ECE9A05-818E-3FB1-2484-162C67B7A72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902" b="3913"/>
          <a:stretch/>
        </p:blipFill>
        <p:spPr>
          <a:xfrm>
            <a:off x="4883025" y="10"/>
            <a:ext cx="7308975" cy="336498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0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1210305" y="3364992"/>
                </a:lnTo>
                <a:lnTo>
                  <a:pt x="1192705" y="2943200"/>
                </a:lnTo>
                <a:cubicBezTo>
                  <a:pt x="1098874" y="1825108"/>
                  <a:pt x="684692" y="821621"/>
                  <a:pt x="62981" y="69271"/>
                </a:cubicBezTo>
                <a:close/>
              </a:path>
            </a:pathLst>
          </a:custGeom>
        </p:spPr>
      </p:pic>
      <p:pic>
        <p:nvPicPr>
          <p:cNvPr id="4" name="Picture 3" descr="A bird flying in the sky&#10;&#10;Description automatically generated with medium confidence">
            <a:extLst>
              <a:ext uri="{FF2B5EF4-FFF2-40B4-BE49-F238E27FC236}">
                <a16:creationId xmlns:a16="http://schemas.microsoft.com/office/drawing/2014/main" id="{8271B249-5283-398B-228E-E98F6331BFF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17786"/>
          <a:stretch/>
        </p:blipFill>
        <p:spPr>
          <a:xfrm>
            <a:off x="4883025" y="3493008"/>
            <a:ext cx="7308975" cy="336499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1210305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0" y="3364992"/>
                </a:lnTo>
                <a:lnTo>
                  <a:pt x="62981" y="3295722"/>
                </a:lnTo>
                <a:cubicBezTo>
                  <a:pt x="684692" y="2543371"/>
                  <a:pt x="1098874" y="1539884"/>
                  <a:pt x="1192705" y="421793"/>
                </a:cubicBezTo>
                <a:close/>
              </a:path>
            </a:pathLst>
          </a:custGeom>
        </p:spPr>
      </p:pic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72A9CE9D-DAC3-40AF-B504-78A64A909F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6001" cy="6858000"/>
          </a:xfrm>
          <a:custGeom>
            <a:avLst/>
            <a:gdLst>
              <a:gd name="connsiteX0" fmla="*/ 0 w 6096001"/>
              <a:gd name="connsiteY0" fmla="*/ 0 h 6858000"/>
              <a:gd name="connsiteX1" fmla="*/ 4883024 w 6096001"/>
              <a:gd name="connsiteY1" fmla="*/ 0 h 6858000"/>
              <a:gd name="connsiteX2" fmla="*/ 4946006 w 6096001"/>
              <a:gd name="connsiteY2" fmla="*/ 69271 h 6858000"/>
              <a:gd name="connsiteX3" fmla="*/ 6096001 w 6096001"/>
              <a:gd name="connsiteY3" fmla="*/ 3429000 h 6858000"/>
              <a:gd name="connsiteX4" fmla="*/ 4946006 w 6096001"/>
              <a:gd name="connsiteY4" fmla="*/ 6788730 h 6858000"/>
              <a:gd name="connsiteX5" fmla="*/ 4883024 w 6096001"/>
              <a:gd name="connsiteY5" fmla="*/ 6858000 h 6858000"/>
              <a:gd name="connsiteX6" fmla="*/ 0 w 609600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1" h="6858000">
                <a:moveTo>
                  <a:pt x="0" y="0"/>
                </a:moveTo>
                <a:lnTo>
                  <a:pt x="4883024" y="0"/>
                </a:lnTo>
                <a:lnTo>
                  <a:pt x="4946006" y="69271"/>
                </a:lnTo>
                <a:cubicBezTo>
                  <a:pt x="5656532" y="929100"/>
                  <a:pt x="6096001" y="2116944"/>
                  <a:pt x="6096001" y="3429000"/>
                </a:cubicBezTo>
                <a:cubicBezTo>
                  <a:pt x="6096001" y="4741056"/>
                  <a:pt x="5656532" y="5928900"/>
                  <a:pt x="4946006" y="6788730"/>
                </a:cubicBezTo>
                <a:lnTo>
                  <a:pt x="4883024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5" name="Freeform: Shape 14">
            <a:extLst>
              <a:ext uri="{FF2B5EF4-FFF2-40B4-BE49-F238E27FC236}">
                <a16:creationId xmlns:a16="http://schemas.microsoft.com/office/drawing/2014/main" id="{506D7452-6CDE-4381-86CE-07B2459383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7332" cy="6858000"/>
          </a:xfrm>
          <a:custGeom>
            <a:avLst/>
            <a:gdLst>
              <a:gd name="connsiteX0" fmla="*/ 0 w 6087332"/>
              <a:gd name="connsiteY0" fmla="*/ 0 h 6858000"/>
              <a:gd name="connsiteX1" fmla="*/ 4874355 w 6087332"/>
              <a:gd name="connsiteY1" fmla="*/ 0 h 6858000"/>
              <a:gd name="connsiteX2" fmla="*/ 4937337 w 6087332"/>
              <a:gd name="connsiteY2" fmla="*/ 69271 h 6858000"/>
              <a:gd name="connsiteX3" fmla="*/ 6087332 w 6087332"/>
              <a:gd name="connsiteY3" fmla="*/ 3429000 h 6858000"/>
              <a:gd name="connsiteX4" fmla="*/ 4937337 w 6087332"/>
              <a:gd name="connsiteY4" fmla="*/ 6788730 h 6858000"/>
              <a:gd name="connsiteX5" fmla="*/ 4874355 w 6087332"/>
              <a:gd name="connsiteY5" fmla="*/ 6858000 h 6858000"/>
              <a:gd name="connsiteX6" fmla="*/ 0 w 608733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87332" h="6858000">
                <a:moveTo>
                  <a:pt x="0" y="0"/>
                </a:moveTo>
                <a:lnTo>
                  <a:pt x="4874355" y="0"/>
                </a:lnTo>
                <a:lnTo>
                  <a:pt x="4937337" y="69271"/>
                </a:lnTo>
                <a:cubicBezTo>
                  <a:pt x="5647863" y="929100"/>
                  <a:pt x="6087332" y="2116944"/>
                  <a:pt x="6087332" y="3429000"/>
                </a:cubicBezTo>
                <a:cubicBezTo>
                  <a:pt x="6087332" y="4741056"/>
                  <a:pt x="5647863" y="5928900"/>
                  <a:pt x="4937337" y="6788730"/>
                </a:cubicBezTo>
                <a:lnTo>
                  <a:pt x="4874355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08266E-89FF-8BB2-C884-36C5C046C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868" y="273672"/>
            <a:ext cx="5370304" cy="6736542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n-US" sz="6000" b="1" dirty="0"/>
              <a:t>   </a:t>
            </a:r>
            <a:r>
              <a:rPr lang="en-US" sz="6000" b="1" u="sng" dirty="0"/>
              <a:t>Die </a:t>
            </a:r>
            <a:r>
              <a:rPr lang="en-US" sz="6000" b="1" u="sng" dirty="0" err="1"/>
              <a:t>vraag</a:t>
            </a:r>
            <a:r>
              <a:rPr lang="en-US" sz="6000" b="1" u="sng" dirty="0"/>
              <a:t> is</a:t>
            </a:r>
            <a:r>
              <a:rPr lang="en-US" sz="6000" b="1" dirty="0"/>
              <a:t>:</a:t>
            </a:r>
            <a:br>
              <a:rPr lang="en-US" sz="6000" b="1" dirty="0"/>
            </a:br>
            <a:br>
              <a:rPr lang="en-US" sz="6000" b="1" dirty="0"/>
            </a:br>
            <a:r>
              <a:rPr lang="en-US" sz="6000" b="1" dirty="0"/>
              <a:t>WAT IS DIE</a:t>
            </a:r>
            <a:br>
              <a:rPr lang="en-US" sz="6000" b="1" dirty="0"/>
            </a:br>
            <a:r>
              <a:rPr lang="en-US" sz="6000" b="1" i="1" dirty="0">
                <a:solidFill>
                  <a:srgbClr val="FF0000"/>
                </a:solidFill>
              </a:rPr>
              <a:t>“GAWES” </a:t>
            </a:r>
            <a:br>
              <a:rPr lang="en-US" sz="6000" b="1" dirty="0"/>
            </a:br>
            <a:r>
              <a:rPr lang="en-US" sz="6000" b="1" dirty="0"/>
              <a:t>VAN DIE </a:t>
            </a:r>
            <a:br>
              <a:rPr lang="en-US" sz="6000" b="1" dirty="0"/>
            </a:br>
            <a:r>
              <a:rPr lang="en-US" sz="6000" b="1" dirty="0"/>
              <a:t>HEILIGE GEES?</a:t>
            </a:r>
            <a:br>
              <a:rPr lang="en-US" sz="6000" b="1" kern="1200" dirty="0">
                <a:latin typeface="+mj-lt"/>
                <a:ea typeface="+mj-ea"/>
                <a:cs typeface="+mj-cs"/>
              </a:rPr>
            </a:br>
            <a:endParaRPr lang="en-US" sz="6000" b="1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62DA937-8B55-4317-BD32-98D7AF30E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67989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52EE5A8-045B-4D39-8ED1-513334085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098" y="4461119"/>
            <a:ext cx="501907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219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5EA31-F70E-08F6-1B7C-ECB666D62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</p:spPr>
        <p:txBody>
          <a:bodyPr>
            <a:normAutofit fontScale="90000"/>
          </a:bodyPr>
          <a:lstStyle/>
          <a:p>
            <a:pPr algn="ctr"/>
            <a:r>
              <a:rPr lang="en-ZA" sz="7200" u="sng" dirty="0" err="1"/>
              <a:t>Efes</a:t>
            </a:r>
            <a:r>
              <a:rPr lang="en-ZA" sz="7200" u="sng" dirty="0"/>
              <a:t>. 4:7</a:t>
            </a:r>
            <a:br>
              <a:rPr lang="en-ZA" sz="7200" u="sng" dirty="0"/>
            </a:br>
            <a:r>
              <a:rPr lang="en-ZA" sz="7200" dirty="0"/>
              <a:t>“</a:t>
            </a:r>
            <a:r>
              <a:rPr lang="en-ZA" sz="7200" dirty="0" err="1"/>
              <a:t>Aan</a:t>
            </a:r>
            <a:r>
              <a:rPr lang="en-ZA" sz="7200" dirty="0"/>
              <a:t> </a:t>
            </a:r>
            <a:r>
              <a:rPr lang="en-ZA" sz="7200" dirty="0" err="1"/>
              <a:t>elkeen</a:t>
            </a:r>
            <a:r>
              <a:rPr lang="en-ZA" sz="7200" dirty="0"/>
              <a:t> van </a:t>
            </a:r>
            <a:r>
              <a:rPr lang="en-ZA" sz="7200" dirty="0" err="1"/>
              <a:t>ons</a:t>
            </a:r>
            <a:r>
              <a:rPr lang="en-ZA" sz="7200" dirty="0"/>
              <a:t> is ‘n </a:t>
            </a:r>
            <a:r>
              <a:rPr lang="en-ZA" sz="7200" b="1" i="1" dirty="0">
                <a:solidFill>
                  <a:srgbClr val="FF0000"/>
                </a:solidFill>
              </a:rPr>
              <a:t>GENADEGAWE</a:t>
            </a:r>
            <a:r>
              <a:rPr lang="en-ZA" sz="7200" dirty="0"/>
              <a:t> </a:t>
            </a:r>
            <a:r>
              <a:rPr lang="en-ZA" sz="7200" dirty="0" err="1"/>
              <a:t>gegee</a:t>
            </a:r>
            <a:r>
              <a:rPr lang="en-ZA" sz="7200" dirty="0"/>
              <a:t> ...”</a:t>
            </a:r>
            <a:br>
              <a:rPr lang="en-ZA" sz="7200" dirty="0"/>
            </a:br>
            <a:r>
              <a:rPr lang="en-ZA" sz="7200" u="sng" dirty="0" err="1"/>
              <a:t>Efes</a:t>
            </a:r>
            <a:r>
              <a:rPr lang="en-ZA" sz="7200" u="sng" dirty="0"/>
              <a:t>. 4:12</a:t>
            </a:r>
            <a:br>
              <a:rPr lang="en-ZA" sz="7200" u="sng" dirty="0"/>
            </a:br>
            <a:r>
              <a:rPr lang="en-ZA" sz="7200" dirty="0"/>
              <a:t>“Sy </a:t>
            </a:r>
            <a:r>
              <a:rPr lang="en-ZA" sz="7200" dirty="0" err="1"/>
              <a:t>doel</a:t>
            </a:r>
            <a:r>
              <a:rPr lang="en-ZA" sz="7200" dirty="0"/>
              <a:t> </a:t>
            </a:r>
            <a:r>
              <a:rPr lang="en-ZA" sz="7200" dirty="0" err="1"/>
              <a:t>daarmee</a:t>
            </a:r>
            <a:r>
              <a:rPr lang="en-ZA" sz="7200" dirty="0"/>
              <a:t> was om </a:t>
            </a:r>
            <a:r>
              <a:rPr lang="en-ZA" sz="7200" dirty="0" err="1"/>
              <a:t>gelowiges</a:t>
            </a:r>
            <a:r>
              <a:rPr lang="en-ZA" sz="7200" dirty="0"/>
              <a:t> </a:t>
            </a:r>
            <a:r>
              <a:rPr lang="en-ZA" sz="7200" b="1" i="1" dirty="0">
                <a:solidFill>
                  <a:srgbClr val="FF0000"/>
                </a:solidFill>
              </a:rPr>
              <a:t>TOE TE RUS </a:t>
            </a:r>
            <a:r>
              <a:rPr lang="en-ZA" sz="7200" dirty="0" err="1"/>
              <a:t>vir</a:t>
            </a:r>
            <a:r>
              <a:rPr lang="en-ZA" sz="7200" dirty="0"/>
              <a:t> </a:t>
            </a:r>
            <a:r>
              <a:rPr lang="en-ZA" sz="7200" dirty="0" err="1"/>
              <a:t>hulle</a:t>
            </a:r>
            <a:r>
              <a:rPr lang="en-ZA" sz="7200" dirty="0"/>
              <a:t> </a:t>
            </a:r>
            <a:r>
              <a:rPr lang="en-ZA" sz="7200" b="1" i="1" dirty="0">
                <a:solidFill>
                  <a:srgbClr val="FF0000"/>
                </a:solidFill>
              </a:rPr>
              <a:t>DIENS</a:t>
            </a:r>
            <a:r>
              <a:rPr lang="en-ZA" sz="7200" dirty="0"/>
              <a:t>…”</a:t>
            </a:r>
            <a:endParaRPr lang="en-ZA" sz="7200" u="sng" dirty="0"/>
          </a:p>
        </p:txBody>
      </p:sp>
    </p:spTree>
    <p:extLst>
      <p:ext uri="{BB962C8B-B14F-4D97-AF65-F5344CB8AC3E}">
        <p14:creationId xmlns:p14="http://schemas.microsoft.com/office/powerpoint/2010/main" val="12927783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38806-13C3-05D8-3C5B-A4A29B1FF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ctr"/>
            <a:r>
              <a:rPr lang="en-ZA" sz="9800" b="1" dirty="0"/>
              <a:t>Elke </a:t>
            </a:r>
            <a:r>
              <a:rPr lang="en-ZA" sz="9800" b="1" dirty="0" err="1"/>
              <a:t>gelowige</a:t>
            </a:r>
            <a:r>
              <a:rPr lang="en-ZA" sz="9800" b="1" dirty="0"/>
              <a:t> het </a:t>
            </a:r>
            <a:r>
              <a:rPr lang="en-ZA" sz="9800" b="1" dirty="0" err="1"/>
              <a:t>te</a:t>
            </a:r>
            <a:r>
              <a:rPr lang="en-ZA" sz="9800" b="1" dirty="0"/>
              <a:t> </a:t>
            </a:r>
            <a:r>
              <a:rPr lang="en-ZA" sz="9800" b="1" dirty="0" err="1"/>
              <a:t>minste</a:t>
            </a:r>
            <a:r>
              <a:rPr lang="en-ZA" sz="9800" b="1" dirty="0"/>
              <a:t> </a:t>
            </a:r>
            <a:r>
              <a:rPr lang="en-ZA" sz="9800" b="1" i="1" dirty="0">
                <a:solidFill>
                  <a:srgbClr val="FF0000"/>
                </a:solidFill>
              </a:rPr>
              <a:t>EEN </a:t>
            </a:r>
            <a:r>
              <a:rPr lang="en-ZA" sz="9800" b="1" dirty="0" err="1"/>
              <a:t>gawe</a:t>
            </a:r>
            <a:r>
              <a:rPr lang="en-ZA" sz="9800" b="1" dirty="0"/>
              <a:t> (“charisma”) </a:t>
            </a:r>
            <a:r>
              <a:rPr lang="en-ZA" sz="9800" b="1" dirty="0" err="1"/>
              <a:t>ontvang</a:t>
            </a:r>
            <a:r>
              <a:rPr lang="en-ZA" sz="9800" b="1" dirty="0"/>
              <a:t>.</a:t>
            </a:r>
            <a:br>
              <a:rPr lang="en-ZA" sz="9800" b="1" dirty="0"/>
            </a:br>
            <a:r>
              <a:rPr lang="en-ZA" sz="9800" b="1" dirty="0"/>
              <a:t>1 Kor. 12:7</a:t>
            </a:r>
          </a:p>
        </p:txBody>
      </p:sp>
    </p:spTree>
    <p:extLst>
      <p:ext uri="{BB962C8B-B14F-4D97-AF65-F5344CB8AC3E}">
        <p14:creationId xmlns:p14="http://schemas.microsoft.com/office/powerpoint/2010/main" val="1093481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418C4-F41B-1FDB-2ADA-0C18CE78F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ctr"/>
            <a:r>
              <a:rPr lang="en-ZA" sz="7200" u="sng" dirty="0"/>
              <a:t>In die </a:t>
            </a:r>
            <a:r>
              <a:rPr lang="en-ZA" sz="7200" u="sng" dirty="0" err="1"/>
              <a:t>Bybel</a:t>
            </a:r>
            <a:r>
              <a:rPr lang="en-ZA" sz="7200" u="sng" dirty="0"/>
              <a:t> word op </a:t>
            </a:r>
            <a:r>
              <a:rPr lang="en-ZA" sz="7200" u="sng" dirty="0" err="1"/>
              <a:t>verskillende</a:t>
            </a:r>
            <a:r>
              <a:rPr lang="en-ZA" sz="7200" u="sng" dirty="0"/>
              <a:t> </a:t>
            </a:r>
            <a:r>
              <a:rPr lang="en-ZA" sz="7200" u="sng" dirty="0" err="1"/>
              <a:t>plekke</a:t>
            </a:r>
            <a:r>
              <a:rPr lang="en-ZA" sz="7200" u="sng" dirty="0"/>
              <a:t> </a:t>
            </a:r>
            <a:r>
              <a:rPr lang="en-ZA" sz="7200" u="sng" dirty="0" err="1"/>
              <a:t>na</a:t>
            </a:r>
            <a:r>
              <a:rPr lang="en-ZA" sz="7200" u="sng" dirty="0"/>
              <a:t> “GAWES” </a:t>
            </a:r>
            <a:r>
              <a:rPr lang="en-ZA" sz="7200" u="sng" dirty="0" err="1"/>
              <a:t>verwys</a:t>
            </a:r>
            <a:r>
              <a:rPr lang="en-ZA" sz="7200" dirty="0"/>
              <a:t>:</a:t>
            </a:r>
            <a:br>
              <a:rPr lang="en-ZA" sz="7200" dirty="0"/>
            </a:br>
            <a:r>
              <a:rPr lang="en-ZA" sz="7200" b="1" i="1" dirty="0" err="1">
                <a:solidFill>
                  <a:srgbClr val="FF0000"/>
                </a:solidFill>
              </a:rPr>
              <a:t>Efes</a:t>
            </a:r>
            <a:r>
              <a:rPr lang="en-ZA" sz="7200" b="1" i="1" dirty="0">
                <a:solidFill>
                  <a:srgbClr val="FF0000"/>
                </a:solidFill>
              </a:rPr>
              <a:t>. 4:11  </a:t>
            </a:r>
            <a:r>
              <a:rPr lang="en-ZA" sz="7200" dirty="0"/>
              <a:t>		</a:t>
            </a:r>
            <a:r>
              <a:rPr lang="en-ZA" sz="7200" b="1" dirty="0"/>
              <a:t>1 Kor. 12:8-10</a:t>
            </a:r>
            <a:br>
              <a:rPr lang="en-ZA" sz="7200" dirty="0"/>
            </a:br>
            <a:r>
              <a:rPr lang="en-ZA" sz="7200" dirty="0"/>
              <a:t>	</a:t>
            </a:r>
            <a:r>
              <a:rPr lang="en-ZA" sz="7200" b="1" dirty="0"/>
              <a:t>Rom. 12: 6-8      </a:t>
            </a:r>
            <a:r>
              <a:rPr lang="en-ZA" sz="7200" b="1" i="1" dirty="0">
                <a:solidFill>
                  <a:srgbClr val="FF0000"/>
                </a:solidFill>
              </a:rPr>
              <a:t>1 Pet. 4:11</a:t>
            </a:r>
          </a:p>
        </p:txBody>
      </p:sp>
    </p:spTree>
    <p:extLst>
      <p:ext uri="{BB962C8B-B14F-4D97-AF65-F5344CB8AC3E}">
        <p14:creationId xmlns:p14="http://schemas.microsoft.com/office/powerpoint/2010/main" val="14614727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ornVTI">
  <a:themeElements>
    <a:clrScheme name="Custom 1">
      <a:dk1>
        <a:sysClr val="windowText" lastClr="000000"/>
      </a:dk1>
      <a:lt1>
        <a:sysClr val="window" lastClr="FFFFFF"/>
      </a:lt1>
      <a:dk2>
        <a:srgbClr val="131523"/>
      </a:dk2>
      <a:lt2>
        <a:srgbClr val="E7E6E6"/>
      </a:lt2>
      <a:accent1>
        <a:srgbClr val="3FB96C"/>
      </a:accent1>
      <a:accent2>
        <a:srgbClr val="699EFA"/>
      </a:accent2>
      <a:accent3>
        <a:srgbClr val="8039C1"/>
      </a:accent3>
      <a:accent4>
        <a:srgbClr val="D1971A"/>
      </a:accent4>
      <a:accent5>
        <a:srgbClr val="E62B59"/>
      </a:accent5>
      <a:accent6>
        <a:srgbClr val="9CA2AB"/>
      </a:accent6>
      <a:hlink>
        <a:srgbClr val="FFFFFF"/>
      </a:hlink>
      <a:folHlink>
        <a:srgbClr val="57618E"/>
      </a:folHlink>
    </a:clrScheme>
    <a:fontScheme name="Torn">
      <a:majorFont>
        <a:latin typeface="Impact"/>
        <a:ea typeface=""/>
        <a:cs typeface=""/>
      </a:majorFont>
      <a:minorFont>
        <a:latin typeface="Arial Nova C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ornVTI" id="{D93270A2-BAD7-4DCC-9D1D-3427EACCFA88}" vid="{1B17486C-9B79-43FC-98F9-5BF7AA5600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520</Words>
  <Application>Microsoft Office PowerPoint</Application>
  <PresentationFormat>Widescreen</PresentationFormat>
  <Paragraphs>25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Arial</vt:lpstr>
      <vt:lpstr>Arial Nova</vt:lpstr>
      <vt:lpstr>Arial Nova Cond</vt:lpstr>
      <vt:lpstr>Avenir Next LT Pro</vt:lpstr>
      <vt:lpstr>Calibri</vt:lpstr>
      <vt:lpstr>Calibri Light</vt:lpstr>
      <vt:lpstr>Impact</vt:lpstr>
      <vt:lpstr>Office Theme</vt:lpstr>
      <vt:lpstr>TornVTI</vt:lpstr>
      <vt:lpstr>PINKSTER 2023 Tema: DIE HEILIGE GEES AS VINGER   VAN GOD!</vt:lpstr>
      <vt:lpstr>PINKSTER 2023 Wo.-aand:  Die Tema: Die “GAWES” en die “VRUG” van die HEILIGE  GEES!</vt:lpstr>
      <vt:lpstr>PowerPoint Presentation</vt:lpstr>
      <vt:lpstr>PowerPoint Presentation</vt:lpstr>
      <vt:lpstr>Die Heilige Gees se taak is om ons na JESUS heen te wys. (Joh. 16:14)</vt:lpstr>
      <vt:lpstr>   Die vraag is:  WAT IS DIE “GAWES”  VAN DIE  HEILIGE GEES? </vt:lpstr>
      <vt:lpstr>Efes. 4:7 “Aan elkeen van ons is ‘n GENADEGAWE gegee ...” Efes. 4:12 “Sy doel daarmee was om gelowiges TOE TE RUS vir hulle DIENS…”</vt:lpstr>
      <vt:lpstr>Elke gelowige het te minste EEN gawe (“charisma”) ontvang. 1 Kor. 12:7</vt:lpstr>
      <vt:lpstr>In die Bybel word op verskillende plekke na “GAWES” verwys: Efes. 4:11    1 Kor. 12:8-10  Rom. 12: 6-8      1 Pet. 4:11</vt:lpstr>
      <vt:lpstr>Die DOEL van gawes:  “Dien tot OPBOU van die gemeente is tot VOORDEEL van almal.</vt:lpstr>
      <vt:lpstr>Die groot HARTSEER:  Gelowiges wat gratis “genadegawes” ontvang BEGRAWE en GEBRUIK nie hulle gawes nie.</vt:lpstr>
      <vt:lpstr>Die vraag is:  Gebruik jy jou “GENADEGAWES” tot EER en OPBOU van God en Sy kerk!</vt:lpstr>
      <vt:lpstr>Die tweede saak:  Die “VRUG” van die  Heilige Gees.</vt:lpstr>
      <vt:lpstr>Met die“VRUG” van die Gees gaan dit oor die GROEI in ’n gelowige se GEESTELIKE lewe oppad na HEILIGMAKING! </vt:lpstr>
      <vt:lpstr>Geestelike “GROEI” vind nie oornag plaas nie –namate my KENNIS van Christus en die werking van die GEES toeneem sal ek “VRUGTE” begin dra.</vt:lpstr>
      <vt:lpstr>Die Heilige Gees sal deur ons “VRUG” vir ander mense wys WIE God is en dat Hy in die wêreld TEENWOORDIG is.</vt:lpstr>
      <vt:lpstr>Die vraag is nou:  Is die “VRUG” van die Heilige Gees in my lewe SIGBAAR?</vt:lpstr>
      <vt:lpstr>Dit is deur die GELOOF in Christus en Sy volmaakte LIEFDE dat ons WOORDE in DADE oorgaan.</vt:lpstr>
      <vt:lpstr>PINKSTER 2023 Wo.-aand:  Die Tema: Die “GAWES” en die “VRUG” van die HEILIGE  GEES!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PINKSTER 2023 So.-aand:  Die Tema:  WIE IS DIE HEILIGE GEES?</dc:title>
  <dc:creator>Deon Senekal</dc:creator>
  <cp:lastModifiedBy>Deon Senekal</cp:lastModifiedBy>
  <cp:revision>28</cp:revision>
  <dcterms:created xsi:type="dcterms:W3CDTF">2023-05-08T03:21:23Z</dcterms:created>
  <dcterms:modified xsi:type="dcterms:W3CDTF">2023-05-17T08:42:51Z</dcterms:modified>
</cp:coreProperties>
</file>